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4"/>
    <p:sldMasterId id="2147484068" r:id="rId5"/>
  </p:sldMasterIdLst>
  <p:notesMasterIdLst>
    <p:notesMasterId r:id="rId36"/>
  </p:notesMasterIdLst>
  <p:sldIdLst>
    <p:sldId id="422" r:id="rId6"/>
    <p:sldId id="613" r:id="rId7"/>
    <p:sldId id="614" r:id="rId8"/>
    <p:sldId id="615" r:id="rId9"/>
    <p:sldId id="616" r:id="rId10"/>
    <p:sldId id="617" r:id="rId11"/>
    <p:sldId id="618" r:id="rId12"/>
    <p:sldId id="480" r:id="rId13"/>
    <p:sldId id="585" r:id="rId14"/>
    <p:sldId id="431" r:id="rId15"/>
    <p:sldId id="583" r:id="rId16"/>
    <p:sldId id="594" r:id="rId17"/>
    <p:sldId id="601" r:id="rId18"/>
    <p:sldId id="595" r:id="rId19"/>
    <p:sldId id="596" r:id="rId20"/>
    <p:sldId id="619" r:id="rId21"/>
    <p:sldId id="620" r:id="rId22"/>
    <p:sldId id="621" r:id="rId23"/>
    <p:sldId id="597" r:id="rId24"/>
    <p:sldId id="598" r:id="rId25"/>
    <p:sldId id="610" r:id="rId26"/>
    <p:sldId id="603" r:id="rId27"/>
    <p:sldId id="611" r:id="rId28"/>
    <p:sldId id="612" r:id="rId29"/>
    <p:sldId id="604" r:id="rId30"/>
    <p:sldId id="605" r:id="rId31"/>
    <p:sldId id="599" r:id="rId32"/>
    <p:sldId id="607" r:id="rId33"/>
    <p:sldId id="600" r:id="rId34"/>
    <p:sldId id="45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FD10E"/>
    <a:srgbClr val="BC75B0"/>
    <a:srgbClr val="F6921E"/>
    <a:srgbClr val="808285"/>
    <a:srgbClr val="BED63A"/>
    <a:srgbClr val="44C5EA"/>
    <a:srgbClr val="F8AA4F"/>
    <a:srgbClr val="1D71B7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273" autoAdjust="0"/>
  </p:normalViewPr>
  <p:slideViewPr>
    <p:cSldViewPr snapToGrid="0">
      <p:cViewPr>
        <p:scale>
          <a:sx n="50" d="100"/>
          <a:sy n="50" d="100"/>
        </p:scale>
        <p:origin x="-15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un-amdc01\Company%20Shared\Operation%20KZ\Investment\Dnevnik\Amun%20Presentations\Kundelik\Presentation%20(June%202016)\Support\&#1055;&#1088;&#1086;&#1084;&#1077;&#1078;&#1091;&#1090;&#1086;&#1095;&#1085;&#1099;&#1077;%20&#1076;&#1072;&#1085;&#1085;&#1099;&#1077;%20&#1086;&#1087;&#1088;&#1086;&#1089;&#1072;%20&#1085;&#1072;%2001.0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un-amdc01\Company%20Shared\Operation%20KZ\Investment\Dnevnik\Amun%20Presentations\Kundelik\Presentation%20(June%202016)\Support\&#1055;&#1088;&#1086;&#1084;&#1077;&#1078;&#1091;&#1090;&#1086;&#1095;&#1085;&#1099;&#1077;%20&#1076;&#1072;&#1085;&#1085;&#1099;&#1077;%20&#1086;&#1087;&#1088;&#1086;&#1089;&#1072;%20&#1085;&#1072;%2001.06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mun-amdc01\Company%20Shared\Operation%20KZ\Investment\Dnevnik\Amun%20Presentations\Kundelik\Presentation%20(June%202016)\Support\&#1055;&#1088;&#1086;&#1084;&#1077;&#1078;&#1091;&#1090;&#1086;&#1095;&#1085;&#1099;&#1077;%20&#1076;&#1072;&#1085;&#1085;&#1099;&#1077;%20&#1086;&#1087;&#1088;&#1086;&#1089;&#1072;%20&#1085;&#1072;%2001.06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un-amdc01\Company%20Shared\Operation%20KZ\Investment\Dnevnik\Amun%20Presentations\Kundelik\Presentation%20(June%202016)\Support\&#1055;&#1088;&#1086;&#1084;&#1077;&#1078;&#1091;&#1090;&#1086;&#1095;&#1085;&#1099;&#1077;%20&#1076;&#1072;&#1085;&#1085;&#1099;&#1077;%20&#1086;&#1087;&#1088;&#1086;&#1089;&#1072;%20&#1085;&#1072;%2001.06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ev\Desktop\Kundelik_status20161220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ev\Desktop\Kundelik_status20161220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ev\Desktop\Kundelik_status20161220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ev\Desktop\Kundelik_status20161220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ev\Desktop\Kundelik_status20161220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0030431725147E-2"/>
          <c:y val="0.30563376326900271"/>
          <c:w val="0.34170105528628686"/>
          <c:h val="0.61650765969087673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8575">
              <a:solidFill>
                <a:schemeClr val="bg1"/>
              </a:solidFill>
              <a:prstDash val="solid"/>
            </a:ln>
          </c:spPr>
          <c:dPt>
            <c:idx val="0"/>
            <c:bubble3D val="0"/>
            <c:spPr>
              <a:solidFill>
                <a:srgbClr val="44C5EA"/>
              </a:solidFill>
              <a:ln w="0">
                <a:noFill/>
                <a:prstDash val="solid"/>
              </a:ln>
            </c:spPr>
          </c:dPt>
          <c:dPt>
            <c:idx val="1"/>
            <c:bubble3D val="0"/>
            <c:spPr>
              <a:solidFill>
                <a:srgbClr val="BCF4FC"/>
              </a:solidFill>
              <a:ln w="28575">
                <a:noFill/>
                <a:prstDash val="solid"/>
              </a:ln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8575">
                <a:noFill/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2.2522670308103378E-2"/>
                  <c:y val="-0.1188678009100273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603603603602"/>
                      <c:h val="0.133867785310578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1686921421651769E-2"/>
                  <c:y val="5.6603714719060609E-2"/>
                </c:manualLayout>
              </c:layout>
              <c:tx>
                <c:rich>
                  <a:bodyPr/>
                  <a:lstStyle/>
                  <a:p>
                    <a:r>
                      <a:rPr lang="kk-KZ" sz="1800" b="1" dirty="0" smtClean="0">
                        <a:solidFill>
                          <a:srgbClr val="FF0000"/>
                        </a:solidFill>
                      </a:rPr>
                      <a:t>21</a:t>
                    </a:r>
                    <a:r>
                      <a:rPr lang="en-US" sz="1800" b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4509763405076123E-2"/>
                  <c:y val="-7.156804323632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671159348324703E-4"/>
                  <c:y val="-2.2416408124371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'Вопрос 3'!$A$4:$A$7</c:f>
              <c:strCache>
                <c:ptCount val="4"/>
                <c:pt idx="0">
                  <c:v>Положительно</c:v>
                </c:pt>
                <c:pt idx="1">
                  <c:v>Нейтрально</c:v>
                </c:pt>
                <c:pt idx="2">
                  <c:v>Отрицательно</c:v>
                </c:pt>
                <c:pt idx="3">
                  <c:v>Воздержались от ответа</c:v>
                </c:pt>
              </c:strCache>
            </c:strRef>
          </c:cat>
          <c:val>
            <c:numRef>
              <c:f>'Вопрос 3'!$C$4:$C$7</c:f>
              <c:numCache>
                <c:formatCode>0.0%</c:formatCode>
                <c:ptCount val="4"/>
                <c:pt idx="0">
                  <c:v>0.70385395537525353</c:v>
                </c:pt>
                <c:pt idx="1">
                  <c:v>0.19878296146044624</c:v>
                </c:pt>
                <c:pt idx="2">
                  <c:v>5.6795131845841784E-2</c:v>
                </c:pt>
                <c:pt idx="3">
                  <c:v>4.0567951318458417E-2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411221911512103"/>
          <c:y val="0.23212158299642235"/>
          <c:w val="0.4588777754132084"/>
          <c:h val="0.67999780716317781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333333"/>
          </a:solidFill>
          <a:latin typeface="+mn-lt"/>
          <a:ea typeface="Microsoft Sans Serif"/>
          <a:cs typeface="Microsoft Sans Serif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3459951881014873"/>
          <c:y val="0.29653944298629337"/>
          <c:w val="0.82095603674540696"/>
          <c:h val="0.335452026829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Лист1!$B$12</c:f>
              <c:strCache>
                <c:ptCount val="1"/>
                <c:pt idx="0">
                  <c:v>Сумма уникальных входов пользователей за неделю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Лист1!$C$11:$F$11</c:f>
              <c:strCache>
                <c:ptCount val="4"/>
                <c:pt idx="0">
                  <c:v>20.12.2016-26.12.2016</c:v>
                </c:pt>
                <c:pt idx="1">
                  <c:v>15.05.2017-22.05.2017</c:v>
                </c:pt>
                <c:pt idx="2">
                  <c:v>11.09.2017 - 17.09.2017</c:v>
                </c:pt>
                <c:pt idx="3">
                  <c:v>09.10.2017 - 15.10.2017</c:v>
                </c:pt>
              </c:strCache>
            </c:strRef>
          </c:cat>
          <c:val>
            <c:numRef>
              <c:f>Лист1!$C$12:$F$12</c:f>
              <c:numCache>
                <c:formatCode>General</c:formatCode>
                <c:ptCount val="4"/>
                <c:pt idx="0" formatCode="#,##0">
                  <c:v>400000</c:v>
                </c:pt>
                <c:pt idx="1">
                  <c:v>146589</c:v>
                </c:pt>
                <c:pt idx="2" formatCode="#,##0">
                  <c:v>49329</c:v>
                </c:pt>
                <c:pt idx="3" formatCode="#,##0">
                  <c:v>242340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69728"/>
        <c:axId val="117771264"/>
      </c:barChart>
      <c:catAx>
        <c:axId val="11776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17771264"/>
        <c:crosses val="autoZero"/>
        <c:auto val="1"/>
        <c:lblAlgn val="ctr"/>
        <c:lblOffset val="100"/>
        <c:noMultiLvlLbl val="0"/>
      </c:catAx>
      <c:valAx>
        <c:axId val="117771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1776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Количество домашних заданий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Лист1!$C$7:$F$7</c:f>
              <c:strCache>
                <c:ptCount val="4"/>
                <c:pt idx="0">
                  <c:v>20.12.2016-26.12.2016</c:v>
                </c:pt>
                <c:pt idx="1">
                  <c:v>15.05.2017-22.05.2017</c:v>
                </c:pt>
                <c:pt idx="2">
                  <c:v>11.09.2017 - 17.09.2017</c:v>
                </c:pt>
                <c:pt idx="3">
                  <c:v>09.10.2017 - 15.10.2017</c:v>
                </c:pt>
              </c:strCache>
            </c:strRef>
          </c:cat>
          <c:val>
            <c:numRef>
              <c:f>Лист1!$C$8:$F$8</c:f>
              <c:numCache>
                <c:formatCode>#,##0</c:formatCode>
                <c:ptCount val="4"/>
                <c:pt idx="0">
                  <c:v>696309</c:v>
                </c:pt>
                <c:pt idx="1">
                  <c:v>1002074</c:v>
                </c:pt>
                <c:pt idx="2">
                  <c:v>9562</c:v>
                </c:pt>
                <c:pt idx="3">
                  <c:v>448627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7264"/>
        <c:axId val="117797248"/>
      </c:barChart>
      <c:catAx>
        <c:axId val="117787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17797248"/>
        <c:crosses val="autoZero"/>
        <c:auto val="1"/>
        <c:lblAlgn val="ctr"/>
        <c:lblOffset val="100"/>
        <c:noMultiLvlLbl val="0"/>
      </c:catAx>
      <c:valAx>
        <c:axId val="1177972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1778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Количество оценок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Лист1!$C$3:$F$3</c:f>
              <c:strCache>
                <c:ptCount val="4"/>
                <c:pt idx="0">
                  <c:v>20.12.2016-26.12.2016</c:v>
                </c:pt>
                <c:pt idx="1">
                  <c:v>15.05.2017-22.05.2017</c:v>
                </c:pt>
                <c:pt idx="2">
                  <c:v>11.09.2017 - 17.09.2017</c:v>
                </c:pt>
                <c:pt idx="3">
                  <c:v>09.10.2017 - 15.10.2017</c:v>
                </c:pt>
              </c:strCache>
            </c:strRef>
          </c:cat>
          <c:val>
            <c:numRef>
              <c:f>Лист1!$C$4:$F$4</c:f>
              <c:numCache>
                <c:formatCode>#,##0</c:formatCode>
                <c:ptCount val="4"/>
                <c:pt idx="0">
                  <c:v>20419668</c:v>
                </c:pt>
                <c:pt idx="1">
                  <c:v>4040541</c:v>
                </c:pt>
                <c:pt idx="2">
                  <c:v>38744</c:v>
                </c:pt>
                <c:pt idx="3">
                  <c:v>1312967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17344"/>
        <c:axId val="117818880"/>
      </c:barChart>
      <c:catAx>
        <c:axId val="117817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17818880"/>
        <c:crosses val="autoZero"/>
        <c:auto val="1"/>
        <c:lblAlgn val="ctr"/>
        <c:lblOffset val="100"/>
        <c:noMultiLvlLbl val="0"/>
      </c:catAx>
      <c:valAx>
        <c:axId val="1178188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1781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9B63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BD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4-4BF9-BAE3-0DBBEDA2F46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4-4BF9-BAE3-0DBBEDA2F4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4-4BF9-BAE3-0DBBEDA2F46B}"/>
              </c:ext>
            </c:extLst>
          </c:dPt>
          <c:dPt>
            <c:idx val="4"/>
            <c:invertIfNegative val="0"/>
            <c:bubble3D val="0"/>
            <c:spPr>
              <a:solidFill>
                <a:srgbClr val="ABDB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F4-4BF9-BAE3-0DBBEDA2F4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8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'Вопрос 4'!$C$23:$C$27</c:f>
              <c:numCache>
                <c:formatCode>0.0%</c:formatCode>
                <c:ptCount val="5"/>
                <c:pt idx="0">
                  <c:v>0.61392832995267077</c:v>
                </c:pt>
                <c:pt idx="1">
                  <c:v>0.57944557133198105</c:v>
                </c:pt>
                <c:pt idx="2">
                  <c:v>0.52332657200811361</c:v>
                </c:pt>
                <c:pt idx="3">
                  <c:v>0.49560513860716693</c:v>
                </c:pt>
                <c:pt idx="4">
                  <c:v>0.41244083840432727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7F4-4BF9-BAE3-0DBBEDA2F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707456"/>
        <c:axId val="112708992"/>
      </c:barChart>
      <c:catAx>
        <c:axId val="1127074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12700" cap="flat" cmpd="sng" algn="ctr">
            <a:solidFill>
              <a:srgbClr val="0080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708992"/>
        <c:crosses val="autoZero"/>
        <c:auto val="1"/>
        <c:lblAlgn val="ctr"/>
        <c:lblOffset val="100"/>
        <c:noMultiLvlLbl val="0"/>
      </c:catAx>
      <c:valAx>
        <c:axId val="11270899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707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168BFF"/>
            </a:solidFill>
            <a:ln>
              <a:noFill/>
            </a:ln>
            <a:effectLst/>
          </c:spPr>
          <c:invertIfNegative val="0"/>
          <c:val>
            <c:numRef>
              <c:f>'Вопрос 5'!$C$4:$C$7</c:f>
              <c:numCache>
                <c:formatCode>0.0%</c:formatCode>
                <c:ptCount val="4"/>
                <c:pt idx="0">
                  <c:v>0.63936682725395733</c:v>
                </c:pt>
                <c:pt idx="1">
                  <c:v>0.62560220233998642</c:v>
                </c:pt>
                <c:pt idx="2">
                  <c:v>0.43702684101858236</c:v>
                </c:pt>
                <c:pt idx="3">
                  <c:v>0.20578114246386789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F7-4C20-84E5-B286A24E0816}"/>
            </c:ext>
          </c:extLst>
        </c:ser>
        <c:ser>
          <c:idx val="1"/>
          <c:order val="1"/>
          <c:tx>
            <c:strRef>
              <c:f>'Вопрос 5'!$F$4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val>
            <c:numRef>
              <c:f>'Вопрос 5'!$E$4:$E$7</c:f>
              <c:numCache>
                <c:formatCode>0%</c:formatCode>
                <c:ptCount val="4"/>
                <c:pt idx="0">
                  <c:v>0.36063317274604267</c:v>
                </c:pt>
                <c:pt idx="1">
                  <c:v>0.37439779766001385</c:v>
                </c:pt>
                <c:pt idx="2">
                  <c:v>0.56297315898141764</c:v>
                </c:pt>
                <c:pt idx="3">
                  <c:v>0.79421885753613231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F7-4C20-84E5-B286A24E0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2767744"/>
        <c:axId val="112769280"/>
      </c:barChart>
      <c:catAx>
        <c:axId val="11276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769280"/>
        <c:crosses val="autoZero"/>
        <c:auto val="1"/>
        <c:lblAlgn val="ctr"/>
        <c:lblOffset val="100"/>
        <c:noMultiLvlLbl val="0"/>
      </c:catAx>
      <c:valAx>
        <c:axId val="112769280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one"/>
        <c:crossAx val="112767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9252151763115E-2"/>
          <c:y val="8.9870571741211866E-2"/>
          <c:w val="0.3417010552862868"/>
          <c:h val="0.61650765969087684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8575">
              <a:solidFill>
                <a:schemeClr val="bg1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86-4BD8-8536-1E535F9A7048}"/>
              </c:ext>
            </c:extLst>
          </c:dPt>
          <c:dPt>
            <c:idx val="1"/>
            <c:bubble3D val="0"/>
            <c:spPr>
              <a:solidFill>
                <a:srgbClr val="65BDFF"/>
              </a:solidFill>
              <a:ln w="285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86-4BD8-8536-1E535F9A7048}"/>
              </c:ext>
            </c:extLst>
          </c:dPt>
          <c:dPt>
            <c:idx val="2"/>
            <c:bubble3D val="0"/>
            <c:spPr>
              <a:solidFill>
                <a:srgbClr val="B9446D"/>
              </a:solidFill>
              <a:ln w="285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86-4BD8-8536-1E535F9A7048}"/>
              </c:ext>
            </c:extLst>
          </c:dPt>
          <c:dPt>
            <c:idx val="3"/>
            <c:bubble3D val="0"/>
            <c:spPr>
              <a:solidFill>
                <a:srgbClr val="F9B639"/>
              </a:solidFill>
              <a:ln w="285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86-4BD8-8536-1E535F9A7048}"/>
              </c:ext>
            </c:extLst>
          </c:dPt>
          <c:dLbls>
            <c:dLbl>
              <c:idx val="0"/>
              <c:layout>
                <c:manualLayout>
                  <c:x val="-5.5591433024579549E-2"/>
                  <c:y val="5.781749053880828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076699464123088E-2"/>
                  <c:y val="-8.530239821273881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rgbClr val="B9446D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86-4BD8-8536-1E535F9A7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02801461632156E-2"/>
                  <c:y val="-0.1174374800528883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rgbClr val="F796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86-4BD8-8536-1E535F9A7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'Вопрос 3'!$A$4:$A$7</c:f>
              <c:strCache>
                <c:ptCount val="4"/>
                <c:pt idx="0">
                  <c:v>Положительно</c:v>
                </c:pt>
                <c:pt idx="1">
                  <c:v>Нейтрально</c:v>
                </c:pt>
                <c:pt idx="2">
                  <c:v>Отрицательно</c:v>
                </c:pt>
                <c:pt idx="3">
                  <c:v>Воздержались от ответа</c:v>
                </c:pt>
              </c:strCache>
            </c:strRef>
          </c:cat>
          <c:val>
            <c:numRef>
              <c:f>'Вопрос 3'!$C$4:$C$7</c:f>
              <c:numCache>
                <c:formatCode>0.0%</c:formatCode>
                <c:ptCount val="4"/>
                <c:pt idx="0">
                  <c:v>0.70385395537525353</c:v>
                </c:pt>
                <c:pt idx="1">
                  <c:v>0.19878296146044624</c:v>
                </c:pt>
                <c:pt idx="2">
                  <c:v>5.6795131845841805E-2</c:v>
                </c:pt>
                <c:pt idx="3">
                  <c:v>4.0567951318458424E-2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86-4BD8-8536-1E535F9A7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2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559805291487216"/>
          <c:y val="8.9731574658379276E-2"/>
          <c:w val="0.2343936191819774"/>
          <c:h val="0.65041189511266084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333333"/>
          </a:solidFill>
          <a:latin typeface="+mn-lt"/>
          <a:ea typeface="Microsoft Sans Serif"/>
          <a:cs typeface="Microsoft Sans Serif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3937007874017"/>
          <c:y val="0.15782407407407409"/>
          <c:w val="0.84596062992125987"/>
          <c:h val="0.56412802566345877"/>
        </c:manualLayout>
      </c:layout>
      <c:barChart>
        <c:barDir val="col"/>
        <c:grouping val="clustered"/>
        <c:varyColors val="0"/>
        <c:ser>
          <c:idx val="6"/>
          <c:order val="0"/>
          <c:spPr>
            <a:solidFill>
              <a:srgbClr val="44C5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ED63A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8977231804645087E-2"/>
                  <c:y val="2.314814814814814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58394585960138"/>
                      <c:h val="0.137106663750364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2651238824726586E-2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6863043659085"/>
                      <c:h val="0.11560185185185186"/>
                    </c:manualLayout>
                  </c15:layout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Графики!$C$2:$F$2</c:f>
              <c:strCache>
                <c:ptCount val="4"/>
                <c:pt idx="0">
                  <c:v>1-я четверть 2016/2017 </c:v>
                </c:pt>
                <c:pt idx="1">
                  <c:v>2-ая четверть 2016/2017</c:v>
                </c:pt>
                <c:pt idx="2">
                  <c:v>3-ая четверть 2016/2017</c:v>
                </c:pt>
                <c:pt idx="3">
                  <c:v>4-ая четверть 2016/2017</c:v>
                </c:pt>
              </c:strCache>
            </c:strRef>
          </c:cat>
          <c:val>
            <c:numRef>
              <c:f>Графики!$C$5:$F$5</c:f>
              <c:numCache>
                <c:formatCode>General</c:formatCode>
                <c:ptCount val="4"/>
                <c:pt idx="0" formatCode="_(* #,##0_);_(* \(#,##0\);_(* &quot;-&quot;??_);_(@_)">
                  <c:v>105085</c:v>
                </c:pt>
                <c:pt idx="1">
                  <c:v>526924</c:v>
                </c:pt>
                <c:pt idx="2">
                  <c:v>890495</c:v>
                </c:pt>
                <c:pt idx="3" formatCode="_(* #,##0_);_(* \(#,##0\);_(* &quot;-&quot;??_);_(@_)">
                  <c:v>929988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3"/>
        <c:axId val="116807552"/>
        <c:axId val="116809088"/>
      </c:barChart>
      <c:catAx>
        <c:axId val="11680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809088"/>
        <c:crosses val="autoZero"/>
        <c:auto val="1"/>
        <c:lblAlgn val="ctr"/>
        <c:lblOffset val="100"/>
        <c:noMultiLvlLbl val="0"/>
      </c:catAx>
      <c:valAx>
        <c:axId val="116809088"/>
        <c:scaling>
          <c:orientation val="minMax"/>
          <c:max val="100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1680755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3937007874017"/>
          <c:y val="0.15782407407407409"/>
          <c:w val="0.84596062992125987"/>
          <c:h val="0.56412802566345877"/>
        </c:manualLayout>
      </c:layout>
      <c:barChart>
        <c:barDir val="col"/>
        <c:grouping val="clustered"/>
        <c:varyColors val="0"/>
        <c:ser>
          <c:idx val="6"/>
          <c:order val="0"/>
          <c:spPr>
            <a:solidFill>
              <a:srgbClr val="44C5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ED63A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0.13589120331518692"/>
                  <c:y val="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57924588166675"/>
                      <c:h val="0.1664585156022163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0576131687242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128600823045266"/>
                      <c:h val="0.1109722222222222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Графики!$C$2:$F$2</c:f>
              <c:strCache>
                <c:ptCount val="4"/>
                <c:pt idx="0">
                  <c:v>1-я четверть 2016/2017 </c:v>
                </c:pt>
                <c:pt idx="1">
                  <c:v>2-ая четверть 2016/2017</c:v>
                </c:pt>
                <c:pt idx="2">
                  <c:v>3-ая четверть 2016/2017</c:v>
                </c:pt>
                <c:pt idx="3">
                  <c:v>4-ая четверть 2016/2017</c:v>
                </c:pt>
              </c:strCache>
            </c:strRef>
          </c:cat>
          <c:val>
            <c:numRef>
              <c:f>Графики!$C$4:$F$4</c:f>
              <c:numCache>
                <c:formatCode>General</c:formatCode>
                <c:ptCount val="4"/>
                <c:pt idx="0" formatCode="_(* #,##0_);_(* \(#,##0\);_(* &quot;-&quot;??_);_(@_)">
                  <c:v>334040</c:v>
                </c:pt>
                <c:pt idx="1">
                  <c:v>1196479</c:v>
                </c:pt>
                <c:pt idx="2">
                  <c:v>1521904</c:v>
                </c:pt>
                <c:pt idx="3" formatCode="_(* #,##0_);_(* \(#,##0\);_(* &quot;-&quot;??_);_(@_)">
                  <c:v>1567689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3"/>
        <c:axId val="116837760"/>
        <c:axId val="117388416"/>
      </c:barChart>
      <c:catAx>
        <c:axId val="1168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7388416"/>
        <c:crosses val="autoZero"/>
        <c:auto val="1"/>
        <c:lblAlgn val="ctr"/>
        <c:lblOffset val="100"/>
        <c:noMultiLvlLbl val="0"/>
      </c:catAx>
      <c:valAx>
        <c:axId val="117388416"/>
        <c:scaling>
          <c:orientation val="minMax"/>
          <c:max val="160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1683776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3937007874017"/>
          <c:y val="0.15782407407407409"/>
          <c:w val="0.84596062992125987"/>
          <c:h val="0.56412802566345877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Графики!$B$3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rgbClr val="44C5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ED63A"/>
              </a:solidFill>
              <a:ln>
                <a:noFill/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Графики!$C$2:$F$2</c:f>
              <c:strCache>
                <c:ptCount val="4"/>
                <c:pt idx="0">
                  <c:v>1-я четверть 2016/2017 </c:v>
                </c:pt>
                <c:pt idx="1">
                  <c:v>2-ая четверть 2016/2017</c:v>
                </c:pt>
                <c:pt idx="2">
                  <c:v>3-ая четверть 2016/2017</c:v>
                </c:pt>
                <c:pt idx="3">
                  <c:v>4-ая четверть 2016/2017</c:v>
                </c:pt>
              </c:strCache>
            </c:strRef>
          </c:cat>
          <c:val>
            <c:numRef>
              <c:f>Графики!$C$3:$F$3</c:f>
              <c:numCache>
                <c:formatCode>#,##0</c:formatCode>
                <c:ptCount val="4"/>
                <c:pt idx="0">
                  <c:v>60201</c:v>
                </c:pt>
                <c:pt idx="1">
                  <c:v>152540</c:v>
                </c:pt>
                <c:pt idx="2">
                  <c:v>182892</c:v>
                </c:pt>
                <c:pt idx="3">
                  <c:v>188003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3"/>
        <c:axId val="117421184"/>
        <c:axId val="117422720"/>
      </c:barChart>
      <c:catAx>
        <c:axId val="1174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7422720"/>
        <c:crosses val="autoZero"/>
        <c:auto val="1"/>
        <c:lblAlgn val="ctr"/>
        <c:lblOffset val="100"/>
        <c:noMultiLvlLbl val="0"/>
      </c:catAx>
      <c:valAx>
        <c:axId val="117422720"/>
        <c:scaling>
          <c:orientation val="minMax"/>
          <c:max val="200000"/>
        </c:scaling>
        <c:delete val="1"/>
        <c:axPos val="l"/>
        <c:numFmt formatCode="#,##0" sourceLinked="1"/>
        <c:majorTickMark val="out"/>
        <c:minorTickMark val="none"/>
        <c:tickLblPos val="nextTo"/>
        <c:crossAx val="11742118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73830075517482E-2"/>
          <c:y val="5.6121943832919824E-2"/>
          <c:w val="0.92852627509139007"/>
          <c:h val="0.66583018834958241"/>
        </c:manualLayout>
      </c:layout>
      <c:barChart>
        <c:barDir val="col"/>
        <c:grouping val="clustered"/>
        <c:varyColors val="0"/>
        <c:ser>
          <c:idx val="6"/>
          <c:order val="0"/>
          <c:spPr>
            <a:solidFill>
              <a:srgbClr val="44C5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ED63A"/>
              </a:solidFill>
              <a:ln>
                <a:noFill/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Графики!$C$2:$F$2</c:f>
              <c:strCache>
                <c:ptCount val="4"/>
                <c:pt idx="0">
                  <c:v>1-я четверть 2016/2017 </c:v>
                </c:pt>
                <c:pt idx="1">
                  <c:v>2-ая четверть 2016/2017</c:v>
                </c:pt>
                <c:pt idx="2">
                  <c:v>3-ая четверть 2016/2017</c:v>
                </c:pt>
                <c:pt idx="3">
                  <c:v>4-ая четверть 2016/2017</c:v>
                </c:pt>
              </c:strCache>
            </c:strRef>
          </c:cat>
          <c:val>
            <c:numRef>
              <c:f>Графики!$C$8:$F$8</c:f>
              <c:numCache>
                <c:formatCode>#,##0</c:formatCode>
                <c:ptCount val="4"/>
                <c:pt idx="0" formatCode="_(* #,##0_);_(* \(#,##0\);_(* &quot;-&quot;??_);_(@_)">
                  <c:v>357949</c:v>
                </c:pt>
                <c:pt idx="1">
                  <c:v>2088756</c:v>
                </c:pt>
                <c:pt idx="2">
                  <c:v>1046463</c:v>
                </c:pt>
                <c:pt idx="3">
                  <c:v>2094587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23"/>
        <c:axId val="117170176"/>
        <c:axId val="117171712"/>
      </c:barChart>
      <c:catAx>
        <c:axId val="1171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71712"/>
        <c:crosses val="autoZero"/>
        <c:auto val="1"/>
        <c:lblAlgn val="ctr"/>
        <c:lblOffset val="100"/>
        <c:noMultiLvlLbl val="0"/>
      </c:catAx>
      <c:valAx>
        <c:axId val="11717171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1717017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3937007874017"/>
          <c:y val="0.15782407407407409"/>
          <c:w val="0.84596062992125987"/>
          <c:h val="0.56412802566345877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Графики!$B$9</c:f>
              <c:strCache>
                <c:ptCount val="1"/>
                <c:pt idx="0">
                  <c:v>Оценки</c:v>
                </c:pt>
              </c:strCache>
            </c:strRef>
          </c:tx>
          <c:spPr>
            <a:solidFill>
              <a:srgbClr val="44C5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ED63A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266736727274804E-2"/>
                  <c:y val="-4.23754971647588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00388665031201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6587029839532"/>
                      <c:h val="0.22161870566446518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Графики!$C$2:$F$2</c:f>
              <c:strCache>
                <c:ptCount val="4"/>
                <c:pt idx="0">
                  <c:v>1-я четверть 2016/2017 </c:v>
                </c:pt>
                <c:pt idx="1">
                  <c:v>2-ая четверть 2016/2017</c:v>
                </c:pt>
                <c:pt idx="2">
                  <c:v>3-ая четверть 2016/2017</c:v>
                </c:pt>
                <c:pt idx="3">
                  <c:v>4-ая четверть 2016/2017</c:v>
                </c:pt>
              </c:strCache>
            </c:strRef>
          </c:cat>
          <c:val>
            <c:numRef>
              <c:f>Графики!$C$9:$F$9</c:f>
              <c:numCache>
                <c:formatCode>#,##0</c:formatCode>
                <c:ptCount val="4"/>
                <c:pt idx="0" formatCode="_(* #,##0_);_(* \(#,##0\);_(* &quot;-&quot;??_);_(@_)">
                  <c:v>4262157</c:v>
                </c:pt>
                <c:pt idx="1">
                  <c:v>18196952</c:v>
                </c:pt>
                <c:pt idx="2">
                  <c:v>16916814</c:v>
                </c:pt>
                <c:pt idx="3">
                  <c:v>32246093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23"/>
        <c:axId val="117205248"/>
        <c:axId val="117219328"/>
      </c:barChart>
      <c:catAx>
        <c:axId val="1172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9328"/>
        <c:crosses val="autoZero"/>
        <c:auto val="1"/>
        <c:lblAlgn val="ctr"/>
        <c:lblOffset val="100"/>
        <c:noMultiLvlLbl val="0"/>
      </c:catAx>
      <c:valAx>
        <c:axId val="11721932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1720524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DEE9-1A21-4BFF-83A9-E1528264A2F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F86A7-D34B-45DF-9EF5-D9C48227A72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0" dirty="0" smtClean="0">
              <a:latin typeface="+mn-lt"/>
            </a:rPr>
            <a:t>Подключение 70% всех государственных общеобразовательных школ РК к системе </a:t>
          </a:r>
          <a:r>
            <a:rPr lang="ru-RU" sz="1800" b="0" dirty="0" err="1" smtClean="0">
              <a:latin typeface="+mn-lt"/>
            </a:rPr>
            <a:t>Кундел</a:t>
          </a:r>
          <a:r>
            <a:rPr lang="en-US" sz="1800" b="0" dirty="0" smtClean="0">
              <a:latin typeface="+mn-lt"/>
            </a:rPr>
            <a:t>i</a:t>
          </a:r>
          <a:r>
            <a:rPr lang="ru-RU" sz="1800" b="0" dirty="0" smtClean="0">
              <a:latin typeface="+mn-lt"/>
            </a:rPr>
            <a:t>к в течении 2017-2018</a:t>
          </a:r>
          <a:endParaRPr lang="en-US" sz="1800" b="0" dirty="0"/>
        </a:p>
      </dgm:t>
    </dgm:pt>
    <dgm:pt modelId="{FAF3C2DD-3DA8-4B50-BF81-C544504FBB59}" type="parTrans" cxnId="{A2DD1140-7C8D-4EFC-B27F-8F000D123061}">
      <dgm:prSet/>
      <dgm:spPr/>
      <dgm:t>
        <a:bodyPr/>
        <a:lstStyle/>
        <a:p>
          <a:endParaRPr lang="en-US"/>
        </a:p>
      </dgm:t>
    </dgm:pt>
    <dgm:pt modelId="{70D65226-309D-4503-8879-E5CF3BC20F41}" type="sibTrans" cxnId="{A2DD1140-7C8D-4EFC-B27F-8F000D123061}">
      <dgm:prSet/>
      <dgm:spPr/>
      <dgm:t>
        <a:bodyPr/>
        <a:lstStyle/>
        <a:p>
          <a:endParaRPr lang="en-US"/>
        </a:p>
      </dgm:t>
    </dgm:pt>
    <dgm:pt modelId="{590B5FF3-C00C-4095-9838-9FC8DD4D091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dirty="0" smtClean="0"/>
            <a:t>Отмена бумажных журналов и дневников во всех общеобразовательных школах РК</a:t>
          </a:r>
          <a:endParaRPr lang="en-US" sz="1800" dirty="0"/>
        </a:p>
      </dgm:t>
    </dgm:pt>
    <dgm:pt modelId="{F0D107CD-5042-4688-A40B-17EA67988C76}" type="parTrans" cxnId="{17AEEF5C-63BB-4452-87DA-B6A3D3B74941}">
      <dgm:prSet/>
      <dgm:spPr/>
      <dgm:t>
        <a:bodyPr/>
        <a:lstStyle/>
        <a:p>
          <a:endParaRPr lang="en-US"/>
        </a:p>
      </dgm:t>
    </dgm:pt>
    <dgm:pt modelId="{A01A3038-926D-4973-80D2-1A681221CFD4}" type="sibTrans" cxnId="{17AEEF5C-63BB-4452-87DA-B6A3D3B74941}">
      <dgm:prSet/>
      <dgm:spPr/>
      <dgm:t>
        <a:bodyPr/>
        <a:lstStyle/>
        <a:p>
          <a:endParaRPr lang="en-US"/>
        </a:p>
      </dgm:t>
    </dgm:pt>
    <dgm:pt modelId="{2F8CA365-3668-4F30-B9C2-1E638F2CE88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dirty="0" smtClean="0">
              <a:latin typeface="+mn-lt"/>
            </a:rPr>
            <a:t>Масштабирование опыта для сферы: для оставшихся 30% школ, также детских садов и </a:t>
          </a:r>
          <a:r>
            <a:rPr lang="ru-RU" sz="1800" dirty="0" err="1" smtClean="0">
              <a:latin typeface="+mn-lt"/>
            </a:rPr>
            <a:t>ТиПО</a:t>
          </a:r>
          <a:endParaRPr lang="en-US" sz="1800" dirty="0"/>
        </a:p>
      </dgm:t>
    </dgm:pt>
    <dgm:pt modelId="{6A0EE538-8A7A-4B71-9C9A-60DA6ADD51D0}" type="parTrans" cxnId="{92645CB3-14D5-48BE-9141-11163CF0E4C0}">
      <dgm:prSet/>
      <dgm:spPr/>
      <dgm:t>
        <a:bodyPr/>
        <a:lstStyle/>
        <a:p>
          <a:endParaRPr lang="en-US"/>
        </a:p>
      </dgm:t>
    </dgm:pt>
    <dgm:pt modelId="{FB870B36-E0AD-4870-ABF5-A3DB44095F0D}" type="sibTrans" cxnId="{92645CB3-14D5-48BE-9141-11163CF0E4C0}">
      <dgm:prSet/>
      <dgm:spPr/>
      <dgm:t>
        <a:bodyPr/>
        <a:lstStyle/>
        <a:p>
          <a:endParaRPr lang="en-US"/>
        </a:p>
      </dgm:t>
    </dgm:pt>
    <dgm:pt modelId="{A3D93FA1-18C1-43C7-885B-210B017EE9B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dirty="0" smtClean="0"/>
            <a:t>Уменьшение бумажной отчетности на уровне школ, районов, УО</a:t>
          </a:r>
          <a:endParaRPr lang="en-US" sz="1800" dirty="0"/>
        </a:p>
      </dgm:t>
    </dgm:pt>
    <dgm:pt modelId="{6EDCB4FA-F6C3-4D13-8118-3570E2215200}" type="parTrans" cxnId="{4F6A2083-5DE5-4885-A81C-43FFD9838043}">
      <dgm:prSet/>
      <dgm:spPr/>
      <dgm:t>
        <a:bodyPr/>
        <a:lstStyle/>
        <a:p>
          <a:endParaRPr lang="en-US"/>
        </a:p>
      </dgm:t>
    </dgm:pt>
    <dgm:pt modelId="{D5B390ED-39D0-4BAC-B263-9984D9DEF773}" type="sibTrans" cxnId="{4F6A2083-5DE5-4885-A81C-43FFD9838043}">
      <dgm:prSet/>
      <dgm:spPr/>
      <dgm:t>
        <a:bodyPr/>
        <a:lstStyle/>
        <a:p>
          <a:endParaRPr lang="en-US"/>
        </a:p>
      </dgm:t>
    </dgm:pt>
    <dgm:pt modelId="{40B52FBF-7A2F-44A3-8545-1542FBAFE412}" type="pres">
      <dgm:prSet presAssocID="{612CDEE9-1A21-4BFF-83A9-E1528264A2F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4EA566-83FE-4AB3-995A-595457EE3A32}" type="pres">
      <dgm:prSet presAssocID="{92EF86A7-D34B-45DF-9EF5-D9C48227A72F}" presName="Accent1" presStyleCnt="0"/>
      <dgm:spPr/>
    </dgm:pt>
    <dgm:pt modelId="{E0A53A4F-0131-444F-955E-B6AD4BA33971}" type="pres">
      <dgm:prSet presAssocID="{92EF86A7-D34B-45DF-9EF5-D9C48227A72F}" presName="Accent" presStyleLbl="node1" presStyleIdx="0" presStyleCnt="4"/>
      <dgm:spPr>
        <a:solidFill>
          <a:srgbClr val="D9F4FB"/>
        </a:solidFill>
      </dgm:spPr>
    </dgm:pt>
    <dgm:pt modelId="{C01A80B3-E9D3-426A-84D8-F5CE9DB9F5E2}" type="pres">
      <dgm:prSet presAssocID="{92EF86A7-D34B-45DF-9EF5-D9C48227A72F}" presName="Parent1" presStyleLbl="revTx" presStyleIdx="0" presStyleCnt="4" custScaleX="406206" custScaleY="189969" custLinFactX="100000" custLinFactNeighborX="115292" custLinFactNeighborY="-13915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88B84B-D693-44C9-A940-DBE5438BF01F}" type="pres">
      <dgm:prSet presAssocID="{590B5FF3-C00C-4095-9838-9FC8DD4D091E}" presName="Accent2" presStyleCnt="0"/>
      <dgm:spPr/>
    </dgm:pt>
    <dgm:pt modelId="{71D5FE73-412E-4303-AA16-2F494E20C29F}" type="pres">
      <dgm:prSet presAssocID="{590B5FF3-C00C-4095-9838-9FC8DD4D091E}" presName="Accent" presStyleLbl="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836C48-6286-4B4E-ACF6-048E20ECF22C}" type="pres">
      <dgm:prSet presAssocID="{590B5FF3-C00C-4095-9838-9FC8DD4D091E}" presName="Parent2" presStyleLbl="revTx" presStyleIdx="1" presStyleCnt="4" custScaleX="349716" custScaleY="222055" custLinFactX="-94915" custLinFactNeighborX="-100000" custLinFactNeighborY="5463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32D9426-B290-4F2E-B6BC-14053C7A502B}" type="pres">
      <dgm:prSet presAssocID="{A3D93FA1-18C1-43C7-885B-210B017EE9BD}" presName="Accent3" presStyleCnt="0"/>
      <dgm:spPr/>
    </dgm:pt>
    <dgm:pt modelId="{33087197-B2DD-4A42-B010-168AEDB09D68}" type="pres">
      <dgm:prSet presAssocID="{A3D93FA1-18C1-43C7-885B-210B017EE9BD}" presName="Accent" presStyleLbl="node1" presStyleIdx="2" presStyleCnt="4"/>
      <dgm:spPr>
        <a:solidFill>
          <a:srgbClr val="44C5EA"/>
        </a:solidFill>
      </dgm:spPr>
    </dgm:pt>
    <dgm:pt modelId="{0EC11AFF-79EC-44D3-B255-178B0511EACB}" type="pres">
      <dgm:prSet presAssocID="{A3D93FA1-18C1-43C7-885B-210B017EE9BD}" presName="Parent3" presStyleLbl="revTx" presStyleIdx="2" presStyleCnt="4" custScaleX="414803" custScaleY="145941" custLinFactX="100000" custLinFactNeighborX="104092" custLinFactNeighborY="-16752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429D836-FA3F-44B2-8BE3-A20EE2A34A21}" type="pres">
      <dgm:prSet presAssocID="{2F8CA365-3668-4F30-B9C2-1E638F2CE887}" presName="Accent4" presStyleCnt="0"/>
      <dgm:spPr/>
    </dgm:pt>
    <dgm:pt modelId="{501451C8-550C-4B64-A9AB-785533C9A471}" type="pres">
      <dgm:prSet presAssocID="{2F8CA365-3668-4F30-B9C2-1E638F2CE887}" presName="Accent" presStyleLbl="node1" presStyleIdx="3" presStyleCnt="4"/>
      <dgm:spPr>
        <a:solidFill>
          <a:srgbClr val="17A4CB"/>
        </a:solidFill>
      </dgm:spPr>
      <dgm:t>
        <a:bodyPr/>
        <a:lstStyle/>
        <a:p>
          <a:endParaRPr lang="en-US"/>
        </a:p>
      </dgm:t>
    </dgm:pt>
    <dgm:pt modelId="{9C3F279C-DA02-4FD0-A6EF-B518B698C7D2}" type="pres">
      <dgm:prSet presAssocID="{2F8CA365-3668-4F30-B9C2-1E638F2CE887}" presName="Parent4" presStyleLbl="revTx" presStyleIdx="3" presStyleCnt="4" custScaleX="407791" custScaleY="193695" custLinFactX="-100000" custLinFactNeighborX="-107563" custLinFactNeighborY="448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2645CB3-14D5-48BE-9141-11163CF0E4C0}" srcId="{612CDEE9-1A21-4BFF-83A9-E1528264A2F6}" destId="{2F8CA365-3668-4F30-B9C2-1E638F2CE887}" srcOrd="3" destOrd="0" parTransId="{6A0EE538-8A7A-4B71-9C9A-60DA6ADD51D0}" sibTransId="{FB870B36-E0AD-4870-ABF5-A3DB44095F0D}"/>
    <dgm:cxn modelId="{A2DD1140-7C8D-4EFC-B27F-8F000D123061}" srcId="{612CDEE9-1A21-4BFF-83A9-E1528264A2F6}" destId="{92EF86A7-D34B-45DF-9EF5-D9C48227A72F}" srcOrd="0" destOrd="0" parTransId="{FAF3C2DD-3DA8-4B50-BF81-C544504FBB59}" sibTransId="{70D65226-309D-4503-8879-E5CF3BC20F41}"/>
    <dgm:cxn modelId="{763EFFBD-172E-46A2-997A-EE8C23976E55}" type="presOf" srcId="{612CDEE9-1A21-4BFF-83A9-E1528264A2F6}" destId="{40B52FBF-7A2F-44A3-8545-1542FBAFE412}" srcOrd="0" destOrd="0" presId="urn:microsoft.com/office/officeart/2009/layout/CircleArrowProcess"/>
    <dgm:cxn modelId="{C8F082B9-8D79-47DF-971D-DBA40040B670}" type="presOf" srcId="{92EF86A7-D34B-45DF-9EF5-D9C48227A72F}" destId="{C01A80B3-E9D3-426A-84D8-F5CE9DB9F5E2}" srcOrd="0" destOrd="0" presId="urn:microsoft.com/office/officeart/2009/layout/CircleArrowProcess"/>
    <dgm:cxn modelId="{A4F0D5C1-17D4-4CD1-9A10-0D02AC711AE3}" type="presOf" srcId="{2F8CA365-3668-4F30-B9C2-1E638F2CE887}" destId="{9C3F279C-DA02-4FD0-A6EF-B518B698C7D2}" srcOrd="0" destOrd="0" presId="urn:microsoft.com/office/officeart/2009/layout/CircleArrowProcess"/>
    <dgm:cxn modelId="{715AD500-E8A2-4225-9DC0-83032628705C}" type="presOf" srcId="{A3D93FA1-18C1-43C7-885B-210B017EE9BD}" destId="{0EC11AFF-79EC-44D3-B255-178B0511EACB}" srcOrd="0" destOrd="0" presId="urn:microsoft.com/office/officeart/2009/layout/CircleArrowProcess"/>
    <dgm:cxn modelId="{4F6A2083-5DE5-4885-A81C-43FFD9838043}" srcId="{612CDEE9-1A21-4BFF-83A9-E1528264A2F6}" destId="{A3D93FA1-18C1-43C7-885B-210B017EE9BD}" srcOrd="2" destOrd="0" parTransId="{6EDCB4FA-F6C3-4D13-8118-3570E2215200}" sibTransId="{D5B390ED-39D0-4BAC-B263-9984D9DEF773}"/>
    <dgm:cxn modelId="{17AEEF5C-63BB-4452-87DA-B6A3D3B74941}" srcId="{612CDEE9-1A21-4BFF-83A9-E1528264A2F6}" destId="{590B5FF3-C00C-4095-9838-9FC8DD4D091E}" srcOrd="1" destOrd="0" parTransId="{F0D107CD-5042-4688-A40B-17EA67988C76}" sibTransId="{A01A3038-926D-4973-80D2-1A681221CFD4}"/>
    <dgm:cxn modelId="{A3C62168-CB2B-4259-87C4-92F5FCD20335}" type="presOf" srcId="{590B5FF3-C00C-4095-9838-9FC8DD4D091E}" destId="{42836C48-6286-4B4E-ACF6-048E20ECF22C}" srcOrd="0" destOrd="0" presId="urn:microsoft.com/office/officeart/2009/layout/CircleArrowProcess"/>
    <dgm:cxn modelId="{EA5D8DB7-51A0-4576-926D-18FF25D37A59}" type="presParOf" srcId="{40B52FBF-7A2F-44A3-8545-1542FBAFE412}" destId="{744EA566-83FE-4AB3-995A-595457EE3A32}" srcOrd="0" destOrd="0" presId="urn:microsoft.com/office/officeart/2009/layout/CircleArrowProcess"/>
    <dgm:cxn modelId="{15E4D4D1-CF49-48B7-9CD3-039251375596}" type="presParOf" srcId="{744EA566-83FE-4AB3-995A-595457EE3A32}" destId="{E0A53A4F-0131-444F-955E-B6AD4BA33971}" srcOrd="0" destOrd="0" presId="urn:microsoft.com/office/officeart/2009/layout/CircleArrowProcess"/>
    <dgm:cxn modelId="{2DDE6E4A-2092-4D13-B6C9-08C2F4478727}" type="presParOf" srcId="{40B52FBF-7A2F-44A3-8545-1542FBAFE412}" destId="{C01A80B3-E9D3-426A-84D8-F5CE9DB9F5E2}" srcOrd="1" destOrd="0" presId="urn:microsoft.com/office/officeart/2009/layout/CircleArrowProcess"/>
    <dgm:cxn modelId="{FBE0DBD7-FDB2-42CF-BDA8-CAFC0092ECE8}" type="presParOf" srcId="{40B52FBF-7A2F-44A3-8545-1542FBAFE412}" destId="{D288B84B-D693-44C9-A940-DBE5438BF01F}" srcOrd="2" destOrd="0" presId="urn:microsoft.com/office/officeart/2009/layout/CircleArrowProcess"/>
    <dgm:cxn modelId="{77B5B2BC-E3BF-4BE0-A857-017B7AFD8689}" type="presParOf" srcId="{D288B84B-D693-44C9-A940-DBE5438BF01F}" destId="{71D5FE73-412E-4303-AA16-2F494E20C29F}" srcOrd="0" destOrd="0" presId="urn:microsoft.com/office/officeart/2009/layout/CircleArrowProcess"/>
    <dgm:cxn modelId="{3E1A4140-FFB3-4BB2-A0EC-5726EBE9F017}" type="presParOf" srcId="{40B52FBF-7A2F-44A3-8545-1542FBAFE412}" destId="{42836C48-6286-4B4E-ACF6-048E20ECF22C}" srcOrd="3" destOrd="0" presId="urn:microsoft.com/office/officeart/2009/layout/CircleArrowProcess"/>
    <dgm:cxn modelId="{6216127F-BC0F-4E93-B0D8-07912A3A681B}" type="presParOf" srcId="{40B52FBF-7A2F-44A3-8545-1542FBAFE412}" destId="{832D9426-B290-4F2E-B6BC-14053C7A502B}" srcOrd="4" destOrd="0" presId="urn:microsoft.com/office/officeart/2009/layout/CircleArrowProcess"/>
    <dgm:cxn modelId="{2EBF41D0-8D5D-42AD-8412-0841449F56C5}" type="presParOf" srcId="{832D9426-B290-4F2E-B6BC-14053C7A502B}" destId="{33087197-B2DD-4A42-B010-168AEDB09D68}" srcOrd="0" destOrd="0" presId="urn:microsoft.com/office/officeart/2009/layout/CircleArrowProcess"/>
    <dgm:cxn modelId="{FBA1C68F-CA2B-4E3F-8078-B2B3E8448D3A}" type="presParOf" srcId="{40B52FBF-7A2F-44A3-8545-1542FBAFE412}" destId="{0EC11AFF-79EC-44D3-B255-178B0511EACB}" srcOrd="5" destOrd="0" presId="urn:microsoft.com/office/officeart/2009/layout/CircleArrowProcess"/>
    <dgm:cxn modelId="{AEE837C2-1104-43E7-818A-80172F6F2F7F}" type="presParOf" srcId="{40B52FBF-7A2F-44A3-8545-1542FBAFE412}" destId="{3429D836-FA3F-44B2-8BE3-A20EE2A34A21}" srcOrd="6" destOrd="0" presId="urn:microsoft.com/office/officeart/2009/layout/CircleArrowProcess"/>
    <dgm:cxn modelId="{2CCD177C-8A2A-4AEF-9056-7E25BE1D9063}" type="presParOf" srcId="{3429D836-FA3F-44B2-8BE3-A20EE2A34A21}" destId="{501451C8-550C-4B64-A9AB-785533C9A471}" srcOrd="0" destOrd="0" presId="urn:microsoft.com/office/officeart/2009/layout/CircleArrowProcess"/>
    <dgm:cxn modelId="{9FC87FB3-84D9-4BCC-98EC-FD864B0BB900}" type="presParOf" srcId="{40B52FBF-7A2F-44A3-8545-1542FBAFE412}" destId="{9C3F279C-DA02-4FD0-A6EF-B518B698C7D2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7466-672B-404C-BA3E-8B086089696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159E-722B-4E38-B0DB-8841F3BFA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159E-722B-4E38-B0DB-8841F3BFA1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89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636588"/>
            <a:ext cx="5670550" cy="319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9497-0C9C-437F-B736-9EA925DF867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6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3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38" indent="-169238">
              <a:buFontTx/>
              <a:buChar char="-"/>
            </a:pPr>
            <a:r>
              <a:rPr lang="ru-RU" dirty="0" smtClean="0"/>
              <a:t>За очень малое время – подчеркнуть это</a:t>
            </a:r>
          </a:p>
          <a:p>
            <a:pPr marL="169238" indent="-16923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58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38" indent="-169238">
              <a:buFontTx/>
              <a:buChar char="-"/>
            </a:pPr>
            <a:r>
              <a:rPr lang="ru-RU" dirty="0" smtClean="0"/>
              <a:t>За очень малое время – подчеркнуть это</a:t>
            </a:r>
          </a:p>
          <a:p>
            <a:pPr marL="169238" indent="-16923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58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38" indent="-169238">
              <a:buFontTx/>
              <a:buChar char="-"/>
            </a:pPr>
            <a:r>
              <a:rPr lang="ru-RU" dirty="0" smtClean="0"/>
              <a:t>За очень малое время – подчеркнуть это</a:t>
            </a:r>
          </a:p>
          <a:p>
            <a:pPr marL="169238" indent="-16923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58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44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9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806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80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80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98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433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433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38" indent="-169238">
              <a:buFontTx/>
              <a:buChar char="-"/>
            </a:pPr>
            <a:r>
              <a:rPr lang="ru-RU" dirty="0" smtClean="0"/>
              <a:t>Фотки с обучений в </a:t>
            </a:r>
            <a:r>
              <a:rPr lang="ru-RU" dirty="0" err="1" smtClean="0"/>
              <a:t>приожение</a:t>
            </a:r>
            <a:endParaRPr lang="ru-RU" dirty="0" smtClean="0"/>
          </a:p>
          <a:p>
            <a:pPr marL="169238" indent="-169238">
              <a:buFontTx/>
              <a:buChar char="-"/>
            </a:pPr>
            <a:r>
              <a:rPr lang="ru-RU" dirty="0" smtClean="0"/>
              <a:t>Скриншоты</a:t>
            </a:r>
            <a:r>
              <a:rPr lang="ru-RU" baseline="0" dirty="0" smtClean="0"/>
              <a:t> системы</a:t>
            </a:r>
          </a:p>
          <a:p>
            <a:pPr marL="169238" indent="-169238">
              <a:buFontTx/>
              <a:buChar char="-"/>
            </a:pPr>
            <a:endParaRPr lang="ru-RU" baseline="0" dirty="0" smtClean="0"/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</a:t>
            </a:r>
            <a:r>
              <a:rPr lang="ru-RU" baseline="0" dirty="0" err="1" smtClean="0"/>
              <a:t>Некст</a:t>
            </a:r>
            <a:r>
              <a:rPr lang="ru-RU" baseline="0" dirty="0" smtClean="0"/>
              <a:t> степс 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интернет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уменьшение количества бум отчетности на уровнях школы, Районов, областей, Республики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в среднем – затем в дошкольном образовании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66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38" indent="-169238">
              <a:buFontTx/>
              <a:buChar char="-"/>
            </a:pPr>
            <a:r>
              <a:rPr lang="ru-RU" dirty="0" smtClean="0"/>
              <a:t>Фотки с обучений в </a:t>
            </a:r>
            <a:r>
              <a:rPr lang="ru-RU" dirty="0" err="1" smtClean="0"/>
              <a:t>приожение</a:t>
            </a:r>
            <a:endParaRPr lang="ru-RU" dirty="0" smtClean="0"/>
          </a:p>
          <a:p>
            <a:pPr marL="169238" indent="-169238">
              <a:buFontTx/>
              <a:buChar char="-"/>
            </a:pPr>
            <a:r>
              <a:rPr lang="ru-RU" dirty="0" smtClean="0"/>
              <a:t>Скриншоты</a:t>
            </a:r>
            <a:r>
              <a:rPr lang="ru-RU" baseline="0" dirty="0" smtClean="0"/>
              <a:t> системы</a:t>
            </a:r>
          </a:p>
          <a:p>
            <a:pPr marL="169238" indent="-169238">
              <a:buFontTx/>
              <a:buChar char="-"/>
            </a:pPr>
            <a:endParaRPr lang="ru-RU" baseline="0" dirty="0" smtClean="0"/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</a:t>
            </a:r>
            <a:r>
              <a:rPr lang="ru-RU" baseline="0" dirty="0" err="1" smtClean="0"/>
              <a:t>Некст</a:t>
            </a:r>
            <a:r>
              <a:rPr lang="ru-RU" baseline="0" dirty="0" smtClean="0"/>
              <a:t> степс 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интернет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уменьшение количества бум отчетности на уровнях школы, Районов, областей, Республики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в среднем – затем в дошкольном образовании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66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38" indent="-169238">
              <a:buFontTx/>
              <a:buChar char="-"/>
            </a:pPr>
            <a:r>
              <a:rPr lang="ru-RU" dirty="0" smtClean="0"/>
              <a:t>Фотки с обучений в </a:t>
            </a:r>
            <a:r>
              <a:rPr lang="ru-RU" dirty="0" err="1" smtClean="0"/>
              <a:t>приожение</a:t>
            </a:r>
            <a:endParaRPr lang="ru-RU" dirty="0" smtClean="0"/>
          </a:p>
          <a:p>
            <a:pPr marL="169238" indent="-169238">
              <a:buFontTx/>
              <a:buChar char="-"/>
            </a:pPr>
            <a:r>
              <a:rPr lang="ru-RU" dirty="0" smtClean="0"/>
              <a:t>Скриншоты</a:t>
            </a:r>
            <a:r>
              <a:rPr lang="ru-RU" baseline="0" dirty="0" smtClean="0"/>
              <a:t> системы</a:t>
            </a:r>
          </a:p>
          <a:p>
            <a:pPr marL="169238" indent="-169238">
              <a:buFontTx/>
              <a:buChar char="-"/>
            </a:pPr>
            <a:endParaRPr lang="ru-RU" baseline="0" dirty="0" smtClean="0"/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</a:t>
            </a:r>
            <a:r>
              <a:rPr lang="ru-RU" baseline="0" dirty="0" err="1" smtClean="0"/>
              <a:t>Некст</a:t>
            </a:r>
            <a:r>
              <a:rPr lang="ru-RU" baseline="0" dirty="0" smtClean="0"/>
              <a:t> степс 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интернет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уменьшение количества бум отчетности на уровнях школы, Районов, областей, Республики</a:t>
            </a:r>
          </a:p>
          <a:p>
            <a:pPr marL="169238" indent="-169238">
              <a:buFontTx/>
              <a:buChar char="-"/>
            </a:pPr>
            <a:r>
              <a:rPr lang="ru-RU" baseline="0" dirty="0" smtClean="0"/>
              <a:t>- в среднем – затем в дошкольном образовании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3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http://mic.gov.kz/ru/kategorii/informatizaciya-3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3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5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32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36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159E-722B-4E38-B0DB-8841F3BFA13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7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46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7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0"/>
          <p:cNvSpPr txBox="1">
            <a:spLocks/>
          </p:cNvSpPr>
          <p:nvPr userDrawn="1"/>
        </p:nvSpPr>
        <p:spPr>
          <a:xfrm>
            <a:off x="8778239" y="6563885"/>
            <a:ext cx="280416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180000"/>
              <a:buFontTx/>
              <a:buNone/>
            </a:pPr>
            <a:fld id="{B6F15528-21DE-4FAA-801E-634DDDAF4B2B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indent="0" algn="r">
                <a:buSzPct val="180000"/>
                <a:buFontTx/>
                <a:buNone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5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26443" y="716885"/>
            <a:ext cx="10339112" cy="559776"/>
          </a:xfrm>
          <a:prstGeom prst="rect">
            <a:avLst/>
          </a:prstGeom>
          <a:noFill/>
          <a:ln>
            <a:noFill/>
          </a:ln>
        </p:spPr>
        <p:txBody>
          <a:bodyPr lIns="66695" tIns="66695" rIns="66695" bIns="6669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3088BF"/>
              </a:buClr>
              <a:buFont typeface="Arial"/>
              <a:buNone/>
              <a:defRPr sz="3500" b="1" i="0" u="none" strike="noStrike" cap="none">
                <a:solidFill>
                  <a:srgbClr val="3088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300"/>
            </a:lvl2pPr>
            <a:lvl3pPr lvl="2" indent="0">
              <a:spcBef>
                <a:spcPts val="0"/>
              </a:spcBef>
              <a:buNone/>
              <a:defRPr sz="1300"/>
            </a:lvl3pPr>
            <a:lvl4pPr lvl="3" indent="0">
              <a:spcBef>
                <a:spcPts val="0"/>
              </a:spcBef>
              <a:buNone/>
              <a:defRPr sz="1300"/>
            </a:lvl4pPr>
            <a:lvl5pPr lvl="4" indent="0">
              <a:spcBef>
                <a:spcPts val="0"/>
              </a:spcBef>
              <a:buNone/>
              <a:defRPr sz="1300"/>
            </a:lvl5pPr>
            <a:lvl6pPr lvl="5" indent="0">
              <a:spcBef>
                <a:spcPts val="0"/>
              </a:spcBef>
              <a:buNone/>
              <a:defRPr sz="1300"/>
            </a:lvl6pPr>
            <a:lvl7pPr lvl="6" indent="0">
              <a:spcBef>
                <a:spcPts val="0"/>
              </a:spcBef>
              <a:buNone/>
              <a:defRPr sz="1300"/>
            </a:lvl7pPr>
            <a:lvl8pPr lvl="7" indent="0">
              <a:spcBef>
                <a:spcPts val="0"/>
              </a:spcBef>
              <a:buNone/>
              <a:defRPr sz="1300"/>
            </a:lvl8pPr>
            <a:lvl9pPr lvl="8" indent="0">
              <a:spcBef>
                <a:spcPts val="0"/>
              </a:spcBef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76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5"/>
          <p:cNvGrpSpPr>
            <a:grpSpLocks/>
          </p:cNvGrpSpPr>
          <p:nvPr userDrawn="1"/>
        </p:nvGrpSpPr>
        <p:grpSpPr bwMode="auto">
          <a:xfrm>
            <a:off x="-16565" y="632907"/>
            <a:ext cx="12208256" cy="37147"/>
            <a:chOff x="1" y="6301076"/>
            <a:chExt cx="9143999" cy="556948"/>
          </a:xfrm>
        </p:grpSpPr>
        <p:sp>
          <p:nvSpPr>
            <p:cNvPr id="10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4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5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7" name="Группа 5"/>
          <p:cNvGrpSpPr>
            <a:grpSpLocks/>
          </p:cNvGrpSpPr>
          <p:nvPr userDrawn="1"/>
        </p:nvGrpSpPr>
        <p:grpSpPr bwMode="auto">
          <a:xfrm>
            <a:off x="5532" y="6487870"/>
            <a:ext cx="12188249" cy="37147"/>
            <a:chOff x="1" y="6301076"/>
            <a:chExt cx="9143999" cy="556948"/>
          </a:xfrm>
        </p:grpSpPr>
        <p:sp>
          <p:nvSpPr>
            <p:cNvPr id="18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2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25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5" y="116147"/>
            <a:ext cx="1240753" cy="4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5"/>
          <p:cNvGrpSpPr>
            <a:grpSpLocks/>
          </p:cNvGrpSpPr>
          <p:nvPr userDrawn="1"/>
        </p:nvGrpSpPr>
        <p:grpSpPr bwMode="auto">
          <a:xfrm>
            <a:off x="-16565" y="632907"/>
            <a:ext cx="12208256" cy="37147"/>
            <a:chOff x="1" y="6301076"/>
            <a:chExt cx="9143999" cy="556948"/>
          </a:xfrm>
        </p:grpSpPr>
        <p:sp>
          <p:nvSpPr>
            <p:cNvPr id="10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4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5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7" name="Группа 5"/>
          <p:cNvGrpSpPr>
            <a:grpSpLocks/>
          </p:cNvGrpSpPr>
          <p:nvPr userDrawn="1"/>
        </p:nvGrpSpPr>
        <p:grpSpPr bwMode="auto">
          <a:xfrm>
            <a:off x="5532" y="6487870"/>
            <a:ext cx="12188249" cy="37147"/>
            <a:chOff x="1" y="6301076"/>
            <a:chExt cx="9143999" cy="556948"/>
          </a:xfrm>
        </p:grpSpPr>
        <p:sp>
          <p:nvSpPr>
            <p:cNvPr id="18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8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50" baseline="-25000" dirty="0">
                <a:solidFill>
                  <a:srgbClr val="9B44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2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428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950" baseline="-25000" dirty="0">
                  <a:solidFill>
                    <a:srgbClr val="9B44FF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25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5" y="116147"/>
            <a:ext cx="1240753" cy="4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70"/>
          <p:cNvSpPr txBox="1">
            <a:spLocks/>
          </p:cNvSpPr>
          <p:nvPr userDrawn="1"/>
        </p:nvSpPr>
        <p:spPr>
          <a:xfrm>
            <a:off x="8778239" y="6563885"/>
            <a:ext cx="280416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180000"/>
              <a:buFontTx/>
              <a:buNone/>
            </a:pPr>
            <a:fld id="{B6F15528-21DE-4FAA-801E-634DDDAF4B2B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indent="0" algn="r">
                <a:buSzPct val="180000"/>
                <a:buFontTx/>
                <a:buNone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0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4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5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3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7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28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8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0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29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4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2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8D0D-3C20-4F4C-8B8F-E4E6CE8C9DA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80" r:id="rId12"/>
    <p:sldLayoutId id="2147484081" r:id="rId13"/>
    <p:sldLayoutId id="2147484082" r:id="rId14"/>
    <p:sldLayoutId id="2147484083" r:id="rId15"/>
    <p:sldLayoutId id="214748408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1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chart" Target="../charts/chart1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hart" Target="../charts/chart5.xml"/><Relationship Id="rId7" Type="http://schemas.openxmlformats.org/officeDocument/2006/relationships/image" Target="../media/image46.png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image" Target="../media/image49.png"/><Relationship Id="rId4" Type="http://schemas.openxmlformats.org/officeDocument/2006/relationships/chart" Target="../charts/chart6.xml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delik.k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delik.k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1216819" y="3345982"/>
            <a:ext cx="927201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ru-RU" sz="4400" dirty="0" smtClean="0">
                <a:solidFill>
                  <a:srgbClr val="0273B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Единая образовательная сеть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18" y="368560"/>
            <a:ext cx="6072217" cy="2537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8150" y="4121257"/>
            <a:ext cx="76594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Конакбаев Аскар </a:t>
            </a:r>
            <a:r>
              <a:rPr lang="ru-RU" sz="3600" b="1" dirty="0" err="1" smtClean="0">
                <a:solidFill>
                  <a:srgbClr val="FF0000"/>
                </a:solidFill>
              </a:rPr>
              <a:t>Галымович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800" i="1" dirty="0" smtClean="0"/>
              <a:t>Доктор экономических наук</a:t>
            </a:r>
            <a:r>
              <a:rPr lang="ru-RU" sz="2800" i="1" smtClean="0"/>
              <a:t>, </a:t>
            </a:r>
            <a:r>
              <a:rPr lang="ru-RU" sz="2800" i="1" smtClean="0"/>
              <a:t>профессор</a:t>
            </a:r>
            <a:endParaRPr lang="ru-RU" sz="2800" i="1" dirty="0" smtClean="0"/>
          </a:p>
          <a:p>
            <a:r>
              <a:rPr lang="ru-RU" sz="2800" i="1" dirty="0" smtClean="0">
                <a:solidFill>
                  <a:srgbClr val="0070C0"/>
                </a:solidFill>
              </a:rPr>
              <a:t>Директор по развитию ТОО </a:t>
            </a:r>
            <a:r>
              <a:rPr lang="kk-KZ" sz="2800" i="1" dirty="0" smtClean="0">
                <a:solidFill>
                  <a:srgbClr val="0070C0"/>
                </a:solidFill>
              </a:rPr>
              <a:t>Күнделік</a:t>
            </a:r>
            <a:r>
              <a:rPr lang="en-US" sz="2800" i="1" dirty="0" smtClean="0">
                <a:solidFill>
                  <a:srgbClr val="0070C0"/>
                </a:solidFill>
              </a:rPr>
              <a:t> (</a:t>
            </a:r>
            <a:r>
              <a:rPr lang="en-US" sz="2800" i="1" dirty="0" err="1" smtClean="0">
                <a:solidFill>
                  <a:srgbClr val="0070C0"/>
                </a:solidFill>
              </a:rPr>
              <a:t>Kundelik</a:t>
            </a:r>
            <a:r>
              <a:rPr lang="en-US" sz="2800" i="1" dirty="0" smtClean="0">
                <a:solidFill>
                  <a:srgbClr val="0070C0"/>
                </a:solidFill>
              </a:rPr>
              <a:t>)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7281" y="6420161"/>
            <a:ext cx="324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Астана, 19 октября 2017 года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42762" y="1574019"/>
            <a:ext cx="11155680" cy="423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7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8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9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0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1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2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5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6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7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272414" y="251460"/>
            <a:ext cx="1252918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KUNDELIK.KZ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006" y="3894031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139" y="1561686"/>
            <a:ext cx="4893134" cy="446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ru-RU" altLang="ru-RU" sz="2000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Проблемы:</a:t>
            </a:r>
            <a:endParaRPr lang="ru-RU" altLang="ru-RU" sz="2000" dirty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низкая </a:t>
            </a:r>
            <a:r>
              <a:rPr lang="ru-RU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вовлечённость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учеников в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обучение</a:t>
            </a:r>
          </a:p>
          <a:p>
            <a:pPr marL="285750" lvl="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отсутствие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оперативного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взаимодействия и коммуникации (с родителями, с ОУО)</a:t>
            </a:r>
          </a:p>
          <a:p>
            <a:pPr marL="28575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бумажное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бремя»</a:t>
            </a: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потеря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времени на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сбор, анализ и обработку информации</a:t>
            </a:r>
          </a:p>
          <a:p>
            <a:pPr marL="28575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устаревшие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подходы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 сопровождению школьных процессов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88" y="1563081"/>
            <a:ext cx="5767121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ru-RU" altLang="ru-RU" sz="2200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Решения:</a:t>
            </a:r>
            <a:endParaRPr lang="ru-RU" altLang="ru-RU" sz="2200" dirty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интеграция IT-решений в образовательный </a:t>
            </a:r>
            <a:r>
              <a:rPr lang="ru-RU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процесс, интерактивное обучение</a:t>
            </a:r>
            <a:endParaRPr lang="ru-RU" altLang="ru-RU" sz="2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интерактивная коммуникация «</a:t>
            </a:r>
            <a:r>
              <a:rPr lang="ru-RU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учитель-ученик-родитель-ОУО».</a:t>
            </a:r>
            <a:endParaRPr lang="ru-RU" altLang="ru-RU" sz="2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Хранение информации в цифровом виде</a:t>
            </a:r>
          </a:p>
          <a:p>
            <a:pPr marL="28575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отчётности, инструменты аналитики и управления данными</a:t>
            </a:r>
            <a:endParaRPr lang="ru-RU" altLang="ru-RU" sz="2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130000"/>
              </a:lnSpc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инструменты</a:t>
            </a: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автоматизирующие школьные </a:t>
            </a:r>
            <a:r>
              <a:rPr lang="ru-RU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процессы</a:t>
            </a:r>
            <a:endParaRPr lang="ru-RU" altLang="ru-RU" sz="2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8139" y="1031509"/>
            <a:ext cx="10899108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en-US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Kundelik.kz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позволяет решить </a:t>
            </a:r>
            <a:r>
              <a:rPr lang="ru-RU" altLang="ru-RU" sz="2000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 основных проблем</a:t>
            </a:r>
            <a:r>
              <a:rPr lang="ru-RU" altLang="ru-RU" sz="2000" dirty="0">
                <a:solidFill>
                  <a:srgbClr val="8082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 которыми сталкиваются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школы</a:t>
            </a:r>
            <a:r>
              <a:rPr lang="ru-RU" altLang="ru-RU" sz="2000" dirty="0" smtClean="0">
                <a:solidFill>
                  <a:srgbClr val="8082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sz="2000" dirty="0">
              <a:solidFill>
                <a:srgbClr val="808285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616492" y="2157413"/>
            <a:ext cx="0" cy="394258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46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1218492" y="1823584"/>
            <a:ext cx="1645920" cy="16459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914599" y="1823584"/>
            <a:ext cx="1645920" cy="16459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447064" y="1833209"/>
            <a:ext cx="1645920" cy="16459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7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8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9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0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1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2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5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6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7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272414" y="251459"/>
            <a:ext cx="4353420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ВОЗМОЖНОСТИ ДЛЯ ВСЕХ</a:t>
            </a:r>
            <a:endParaRPr lang="ru-RU" sz="2800" b="1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9518" y="3413497"/>
            <a:ext cx="3766316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1600" dirty="0" smtClean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ПРЕПОДАВАТЕЛЯМ</a:t>
            </a:r>
            <a:endParaRPr lang="ru-RU" altLang="ru-RU" sz="16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9517" y="3914011"/>
            <a:ext cx="3929947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Расписание и уроки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Электронный журнал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Отчеты и аналитика успеваемости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Дистанционное обучение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Хранилище контента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домашними </a:t>
            </a:r>
            <a: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заданиями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69511" y="3442372"/>
            <a:ext cx="2447655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1600" dirty="0" smtClean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РОДИТЕЛЯМ</a:t>
            </a:r>
            <a:endParaRPr lang="ru-RU" altLang="ru-RU" sz="16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9510" y="3942886"/>
            <a:ext cx="2977867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Дневник учащегося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Домашние задания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Уведомления об успеваемости и посещаемости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Общение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Школьные платежи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23358" y="3432747"/>
            <a:ext cx="1927891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1600" dirty="0" smtClean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УЧАЩИМСЯ</a:t>
            </a:r>
            <a:endParaRPr lang="ru-RU" altLang="ru-RU" sz="16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23358" y="3933261"/>
            <a:ext cx="3227303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Дневник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Образовательные ресурсы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Личное портфолио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Общение с друзьями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Центр приложений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Конкурсы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Защищенный контент</a:t>
            </a:r>
          </a:p>
        </p:txBody>
      </p:sp>
      <p:pic>
        <p:nvPicPr>
          <p:cNvPr id="27" name="Picture 2" descr="C:\Users\Fukstowart\Downloads\peopl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380" y="2190681"/>
            <a:ext cx="900129" cy="900128"/>
          </a:xfrm>
          <a:prstGeom prst="rect">
            <a:avLst/>
          </a:prstGeom>
          <a:noFill/>
        </p:spPr>
      </p:pic>
      <p:pic>
        <p:nvPicPr>
          <p:cNvPr id="28" name="Picture 3" descr="C:\Users\Fukstowart\Downloads\sch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031" y="2236719"/>
            <a:ext cx="826001" cy="826001"/>
          </a:xfrm>
          <a:prstGeom prst="rect">
            <a:avLst/>
          </a:prstGeom>
          <a:noFill/>
        </p:spPr>
      </p:pic>
      <p:pic>
        <p:nvPicPr>
          <p:cNvPr id="4098" name="Picture 2" descr="C:\Users\Fukstowart\Downloads\people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9008" y="2325552"/>
            <a:ext cx="650875" cy="65087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45801" y="978687"/>
            <a:ext cx="1170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Система </a:t>
            </a:r>
            <a:r>
              <a:rPr lang="en-US" sz="2400" b="1" dirty="0">
                <a:solidFill>
                  <a:srgbClr val="0070C0"/>
                </a:solidFill>
              </a:rPr>
              <a:t>Kundelik.kz</a:t>
            </a:r>
            <a:r>
              <a:rPr lang="en-US" sz="2400" dirty="0"/>
              <a:t> </a:t>
            </a:r>
            <a:r>
              <a:rPr lang="ru-RU" sz="2400" dirty="0"/>
              <a:t>имеет </a:t>
            </a:r>
            <a:r>
              <a:rPr lang="ru-RU" sz="2400" dirty="0" smtClean="0"/>
              <a:t>широкий </a:t>
            </a:r>
            <a:r>
              <a:rPr lang="ru-RU" sz="2400" dirty="0"/>
              <a:t>спектр функциональных </a:t>
            </a:r>
            <a:r>
              <a:rPr lang="ru-RU" sz="2400" dirty="0" smtClean="0"/>
              <a:t>возможностей, выполняя </a:t>
            </a:r>
            <a:r>
              <a:rPr lang="ru-RU" sz="2400" b="1" dirty="0" smtClean="0">
                <a:solidFill>
                  <a:srgbClr val="FF0000"/>
                </a:solidFill>
              </a:rPr>
              <a:t>219 различных функций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64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689928" y="943804"/>
            <a:ext cx="4785695" cy="4217156"/>
          </a:xfrm>
          <a:prstGeom prst="roundRect">
            <a:avLst>
              <a:gd name="adj" fmla="val 54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marL="342900" indent="-342900">
              <a:buClr>
                <a:srgbClr val="BED63A"/>
              </a:buClr>
              <a:buFont typeface="Wingdings" panose="05000000000000000000" pitchFamily="2" charset="2"/>
              <a:buChar char="ü"/>
              <a:tabLst>
                <a:tab pos="36195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60698" y="104465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3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318" y="6556010"/>
            <a:ext cx="9372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*В соответствии с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Приказом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№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536 от 29.08.2016,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01.09.2016 Система должна быть внедрена в 4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000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школ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9589194" y="1602720"/>
            <a:ext cx="2118423" cy="1272763"/>
            <a:chOff x="5028647" y="3036884"/>
            <a:chExt cx="1721219" cy="802826"/>
          </a:xfrm>
        </p:grpSpPr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5028647" y="3114909"/>
              <a:ext cx="91440" cy="91440"/>
            </a:xfrm>
            <a:prstGeom prst="rect">
              <a:avLst/>
            </a:prstGeom>
            <a:solidFill>
              <a:srgbClr val="4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95386" y="3036884"/>
              <a:ext cx="1554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Охваченные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области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endParaRPr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5028647" y="3602220"/>
              <a:ext cx="91440" cy="9144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95386" y="3315539"/>
              <a:ext cx="1554480" cy="52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endParaRPr>
            </a:p>
            <a:p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Неохваченные </a:t>
              </a: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области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805001" y="1027430"/>
            <a:ext cx="417849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4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области 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г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 Алматы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18043" y="1633751"/>
            <a:ext cx="1211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15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748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школ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39" y="1533516"/>
            <a:ext cx="675249" cy="498082"/>
          </a:xfrm>
          <a:prstGeom prst="rect">
            <a:avLst/>
          </a:prstGeom>
        </p:spPr>
      </p:pic>
      <p:sp>
        <p:nvSpPr>
          <p:cNvPr id="110" name="Заголовок 1"/>
          <p:cNvSpPr txBox="1">
            <a:spLocks/>
          </p:cNvSpPr>
          <p:nvPr/>
        </p:nvSpPr>
        <p:spPr>
          <a:xfrm>
            <a:off x="632581" y="80839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80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280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й этап реализации: Пилотный проект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895773" y="1533516"/>
            <a:ext cx="3693421" cy="1515526"/>
            <a:chOff x="5529064" y="3115297"/>
            <a:chExt cx="3749042" cy="2143542"/>
          </a:xfrm>
        </p:grpSpPr>
        <p:sp>
          <p:nvSpPr>
            <p:cNvPr id="64" name="Freeform 14"/>
            <p:cNvSpPr/>
            <p:nvPr/>
          </p:nvSpPr>
          <p:spPr bwMode="auto">
            <a:xfrm>
              <a:off x="8092530" y="4210513"/>
              <a:ext cx="876359" cy="679068"/>
            </a:xfrm>
            <a:custGeom>
              <a:avLst/>
              <a:gdLst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195262 w 2038350"/>
                <a:gd name="connsiteY90" fmla="*/ 1000125 h 1533525"/>
                <a:gd name="connsiteX91" fmla="*/ 169068 w 2038350"/>
                <a:gd name="connsiteY91" fmla="*/ 904875 h 1533525"/>
                <a:gd name="connsiteX92" fmla="*/ 78581 w 2038350"/>
                <a:gd name="connsiteY92" fmla="*/ 847725 h 1533525"/>
                <a:gd name="connsiteX93" fmla="*/ 0 w 2038350"/>
                <a:gd name="connsiteY93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252412 w 2038350"/>
                <a:gd name="connsiteY90" fmla="*/ 1023938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250030 w 2038350"/>
                <a:gd name="connsiteY90" fmla="*/ 1033463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14325 w 2038350"/>
                <a:gd name="connsiteY89" fmla="*/ 1064419 h 1533525"/>
                <a:gd name="connsiteX90" fmla="*/ 250030 w 2038350"/>
                <a:gd name="connsiteY90" fmla="*/ 1033463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52437 w 2038350"/>
                <a:gd name="connsiteY87" fmla="*/ 1331119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9068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40531 w 2038350"/>
                <a:gd name="connsiteY87" fmla="*/ 1340644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9068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40531 w 2038350"/>
                <a:gd name="connsiteY87" fmla="*/ 1340644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1925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038350" h="1533525">
                  <a:moveTo>
                    <a:pt x="0" y="552450"/>
                  </a:moveTo>
                  <a:lnTo>
                    <a:pt x="119062" y="423863"/>
                  </a:lnTo>
                  <a:lnTo>
                    <a:pt x="228600" y="314325"/>
                  </a:lnTo>
                  <a:lnTo>
                    <a:pt x="328612" y="280988"/>
                  </a:lnTo>
                  <a:lnTo>
                    <a:pt x="540543" y="271463"/>
                  </a:lnTo>
                  <a:lnTo>
                    <a:pt x="728662" y="261938"/>
                  </a:lnTo>
                  <a:lnTo>
                    <a:pt x="788193" y="242888"/>
                  </a:lnTo>
                  <a:lnTo>
                    <a:pt x="781050" y="111919"/>
                  </a:lnTo>
                  <a:lnTo>
                    <a:pt x="790575" y="61913"/>
                  </a:lnTo>
                  <a:lnTo>
                    <a:pt x="835818" y="33338"/>
                  </a:lnTo>
                  <a:lnTo>
                    <a:pt x="912018" y="4763"/>
                  </a:lnTo>
                  <a:lnTo>
                    <a:pt x="971550" y="0"/>
                  </a:lnTo>
                  <a:lnTo>
                    <a:pt x="1026318" y="28575"/>
                  </a:lnTo>
                  <a:lnTo>
                    <a:pt x="1071562" y="50006"/>
                  </a:lnTo>
                  <a:lnTo>
                    <a:pt x="1100137" y="38100"/>
                  </a:lnTo>
                  <a:lnTo>
                    <a:pt x="1138237" y="9525"/>
                  </a:lnTo>
                  <a:lnTo>
                    <a:pt x="1178718" y="66675"/>
                  </a:lnTo>
                  <a:lnTo>
                    <a:pt x="1228725" y="78581"/>
                  </a:lnTo>
                  <a:lnTo>
                    <a:pt x="1273968" y="71438"/>
                  </a:lnTo>
                  <a:lnTo>
                    <a:pt x="1340643" y="14288"/>
                  </a:lnTo>
                  <a:lnTo>
                    <a:pt x="1366837" y="9525"/>
                  </a:lnTo>
                  <a:lnTo>
                    <a:pt x="1443037" y="78581"/>
                  </a:lnTo>
                  <a:lnTo>
                    <a:pt x="1495425" y="83344"/>
                  </a:lnTo>
                  <a:lnTo>
                    <a:pt x="1588293" y="80963"/>
                  </a:lnTo>
                  <a:lnTo>
                    <a:pt x="1643062" y="76200"/>
                  </a:lnTo>
                  <a:lnTo>
                    <a:pt x="1681162" y="47625"/>
                  </a:lnTo>
                  <a:lnTo>
                    <a:pt x="1726406" y="95250"/>
                  </a:lnTo>
                  <a:cubicBezTo>
                    <a:pt x="1736996" y="116430"/>
                    <a:pt x="1735931" y="107200"/>
                    <a:pt x="1735931" y="121444"/>
                  </a:cubicBezTo>
                  <a:lnTo>
                    <a:pt x="1747837" y="166688"/>
                  </a:lnTo>
                  <a:lnTo>
                    <a:pt x="1788318" y="233363"/>
                  </a:lnTo>
                  <a:lnTo>
                    <a:pt x="1852612" y="280988"/>
                  </a:lnTo>
                  <a:lnTo>
                    <a:pt x="1890712" y="328613"/>
                  </a:lnTo>
                  <a:lnTo>
                    <a:pt x="1900237" y="354806"/>
                  </a:lnTo>
                  <a:lnTo>
                    <a:pt x="1957387" y="366713"/>
                  </a:lnTo>
                  <a:lnTo>
                    <a:pt x="1976437" y="431006"/>
                  </a:lnTo>
                  <a:lnTo>
                    <a:pt x="2035968" y="431006"/>
                  </a:lnTo>
                  <a:lnTo>
                    <a:pt x="2038350" y="535781"/>
                  </a:lnTo>
                  <a:lnTo>
                    <a:pt x="1952625" y="485775"/>
                  </a:lnTo>
                  <a:lnTo>
                    <a:pt x="1874043" y="531019"/>
                  </a:lnTo>
                  <a:lnTo>
                    <a:pt x="1816893" y="481013"/>
                  </a:lnTo>
                  <a:lnTo>
                    <a:pt x="1554956" y="619125"/>
                  </a:lnTo>
                  <a:lnTo>
                    <a:pt x="1471612" y="659606"/>
                  </a:lnTo>
                  <a:lnTo>
                    <a:pt x="1452562" y="726281"/>
                  </a:lnTo>
                  <a:lnTo>
                    <a:pt x="1459706" y="750094"/>
                  </a:lnTo>
                  <a:lnTo>
                    <a:pt x="1578768" y="733425"/>
                  </a:lnTo>
                  <a:lnTo>
                    <a:pt x="1552575" y="831056"/>
                  </a:lnTo>
                  <a:lnTo>
                    <a:pt x="1576387" y="904875"/>
                  </a:lnTo>
                  <a:lnTo>
                    <a:pt x="1585912" y="952500"/>
                  </a:lnTo>
                  <a:lnTo>
                    <a:pt x="1643062" y="1026319"/>
                  </a:lnTo>
                  <a:lnTo>
                    <a:pt x="1719262" y="1135856"/>
                  </a:lnTo>
                  <a:lnTo>
                    <a:pt x="1728787" y="1162050"/>
                  </a:lnTo>
                  <a:lnTo>
                    <a:pt x="1714500" y="1200150"/>
                  </a:lnTo>
                  <a:lnTo>
                    <a:pt x="1731168" y="1209675"/>
                  </a:lnTo>
                  <a:lnTo>
                    <a:pt x="1738312" y="1231106"/>
                  </a:lnTo>
                  <a:lnTo>
                    <a:pt x="1731168" y="1262063"/>
                  </a:lnTo>
                  <a:lnTo>
                    <a:pt x="1693068" y="1266825"/>
                  </a:lnTo>
                  <a:lnTo>
                    <a:pt x="1671637" y="1293019"/>
                  </a:lnTo>
                  <a:lnTo>
                    <a:pt x="1688306" y="1328738"/>
                  </a:lnTo>
                  <a:lnTo>
                    <a:pt x="1659731" y="1359694"/>
                  </a:lnTo>
                  <a:lnTo>
                    <a:pt x="1631156" y="1364456"/>
                  </a:lnTo>
                  <a:lnTo>
                    <a:pt x="1628775" y="1416844"/>
                  </a:lnTo>
                  <a:lnTo>
                    <a:pt x="1645443" y="1459706"/>
                  </a:lnTo>
                  <a:lnTo>
                    <a:pt x="1659731" y="1488281"/>
                  </a:lnTo>
                  <a:lnTo>
                    <a:pt x="1659731" y="1521619"/>
                  </a:lnTo>
                  <a:lnTo>
                    <a:pt x="1621631" y="1533525"/>
                  </a:lnTo>
                  <a:lnTo>
                    <a:pt x="1566862" y="1504950"/>
                  </a:lnTo>
                  <a:lnTo>
                    <a:pt x="1538287" y="1485900"/>
                  </a:lnTo>
                  <a:lnTo>
                    <a:pt x="1426368" y="1490663"/>
                  </a:lnTo>
                  <a:lnTo>
                    <a:pt x="1364456" y="1426369"/>
                  </a:lnTo>
                  <a:lnTo>
                    <a:pt x="1276350" y="1433513"/>
                  </a:lnTo>
                  <a:lnTo>
                    <a:pt x="1252537" y="1433513"/>
                  </a:lnTo>
                  <a:lnTo>
                    <a:pt x="1209675" y="1407319"/>
                  </a:lnTo>
                  <a:lnTo>
                    <a:pt x="1171575" y="1431131"/>
                  </a:lnTo>
                  <a:lnTo>
                    <a:pt x="1059656" y="1440656"/>
                  </a:lnTo>
                  <a:lnTo>
                    <a:pt x="921543" y="1445419"/>
                  </a:lnTo>
                  <a:lnTo>
                    <a:pt x="888206" y="1447800"/>
                  </a:lnTo>
                  <a:lnTo>
                    <a:pt x="862012" y="1423988"/>
                  </a:lnTo>
                  <a:lnTo>
                    <a:pt x="790575" y="1445419"/>
                  </a:lnTo>
                  <a:lnTo>
                    <a:pt x="726281" y="1476375"/>
                  </a:lnTo>
                  <a:lnTo>
                    <a:pt x="645318" y="1478756"/>
                  </a:lnTo>
                  <a:lnTo>
                    <a:pt x="621506" y="1478756"/>
                  </a:lnTo>
                  <a:lnTo>
                    <a:pt x="569118" y="1473994"/>
                  </a:lnTo>
                  <a:lnTo>
                    <a:pt x="547687" y="1504950"/>
                  </a:lnTo>
                  <a:lnTo>
                    <a:pt x="509587" y="1526381"/>
                  </a:lnTo>
                  <a:lnTo>
                    <a:pt x="483393" y="1526381"/>
                  </a:lnTo>
                  <a:lnTo>
                    <a:pt x="507206" y="1462088"/>
                  </a:lnTo>
                  <a:lnTo>
                    <a:pt x="478631" y="1385888"/>
                  </a:lnTo>
                  <a:lnTo>
                    <a:pt x="440531" y="1340644"/>
                  </a:lnTo>
                  <a:lnTo>
                    <a:pt x="419100" y="1264444"/>
                  </a:lnTo>
                  <a:lnTo>
                    <a:pt x="383381" y="1109663"/>
                  </a:lnTo>
                  <a:lnTo>
                    <a:pt x="314325" y="1064419"/>
                  </a:lnTo>
                  <a:lnTo>
                    <a:pt x="250030" y="1033463"/>
                  </a:lnTo>
                  <a:lnTo>
                    <a:pt x="195262" y="1000125"/>
                  </a:lnTo>
                  <a:lnTo>
                    <a:pt x="161925" y="904875"/>
                  </a:lnTo>
                  <a:lnTo>
                    <a:pt x="78581" y="847725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7040428" y="3689699"/>
              <a:ext cx="1391466" cy="802991"/>
            </a:xfrm>
            <a:custGeom>
              <a:avLst/>
              <a:gdLst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103" fmla="*/ 1026319 w 3150394"/>
                <a:gd name="connsiteY103" fmla="*/ 295275 h 1814512"/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103" fmla="*/ 64294 w 3150394"/>
                <a:gd name="connsiteY103" fmla="*/ 1402556 h 1814512"/>
                <a:gd name="connsiteX104" fmla="*/ 1026319 w 3150394"/>
                <a:gd name="connsiteY104" fmla="*/ 295275 h 1814512"/>
                <a:gd name="connsiteX0" fmla="*/ 1071753 w 3195828"/>
                <a:gd name="connsiteY0" fmla="*/ 295275 h 1814512"/>
                <a:gd name="connsiteX1" fmla="*/ 1126522 w 3195828"/>
                <a:gd name="connsiteY1" fmla="*/ 240506 h 1814512"/>
                <a:gd name="connsiteX2" fmla="*/ 1150334 w 3195828"/>
                <a:gd name="connsiteY2" fmla="*/ 195262 h 1814512"/>
                <a:gd name="connsiteX3" fmla="*/ 1195578 w 3195828"/>
                <a:gd name="connsiteY3" fmla="*/ 180975 h 1814512"/>
                <a:gd name="connsiteX4" fmla="*/ 1226534 w 3195828"/>
                <a:gd name="connsiteY4" fmla="*/ 209550 h 1814512"/>
                <a:gd name="connsiteX5" fmla="*/ 1243203 w 3195828"/>
                <a:gd name="connsiteY5" fmla="*/ 250031 h 1814512"/>
                <a:gd name="connsiteX6" fmla="*/ 1276540 w 3195828"/>
                <a:gd name="connsiteY6" fmla="*/ 278606 h 1814512"/>
                <a:gd name="connsiteX7" fmla="*/ 1297972 w 3195828"/>
                <a:gd name="connsiteY7" fmla="*/ 280987 h 1814512"/>
                <a:gd name="connsiteX8" fmla="*/ 1352740 w 3195828"/>
                <a:gd name="connsiteY8" fmla="*/ 280987 h 1814512"/>
                <a:gd name="connsiteX9" fmla="*/ 1383697 w 3195828"/>
                <a:gd name="connsiteY9" fmla="*/ 314325 h 1814512"/>
                <a:gd name="connsiteX10" fmla="*/ 1386078 w 3195828"/>
                <a:gd name="connsiteY10" fmla="*/ 335756 h 1814512"/>
                <a:gd name="connsiteX11" fmla="*/ 1397984 w 3195828"/>
                <a:gd name="connsiteY11" fmla="*/ 373856 h 1814512"/>
                <a:gd name="connsiteX12" fmla="*/ 1438465 w 3195828"/>
                <a:gd name="connsiteY12" fmla="*/ 357187 h 1814512"/>
                <a:gd name="connsiteX13" fmla="*/ 1497997 w 3195828"/>
                <a:gd name="connsiteY13" fmla="*/ 373856 h 1814512"/>
                <a:gd name="connsiteX14" fmla="*/ 1569434 w 3195828"/>
                <a:gd name="connsiteY14" fmla="*/ 385762 h 1814512"/>
                <a:gd name="connsiteX15" fmla="*/ 1609915 w 3195828"/>
                <a:gd name="connsiteY15" fmla="*/ 369093 h 1814512"/>
                <a:gd name="connsiteX16" fmla="*/ 1621822 w 3195828"/>
                <a:gd name="connsiteY16" fmla="*/ 311943 h 1814512"/>
                <a:gd name="connsiteX17" fmla="*/ 1626584 w 3195828"/>
                <a:gd name="connsiteY17" fmla="*/ 285750 h 1814512"/>
                <a:gd name="connsiteX18" fmla="*/ 1652778 w 3195828"/>
                <a:gd name="connsiteY18" fmla="*/ 269081 h 1814512"/>
                <a:gd name="connsiteX19" fmla="*/ 1781365 w 3195828"/>
                <a:gd name="connsiteY19" fmla="*/ 178593 h 1814512"/>
                <a:gd name="connsiteX20" fmla="*/ 1809940 w 3195828"/>
                <a:gd name="connsiteY20" fmla="*/ 176212 h 1814512"/>
                <a:gd name="connsiteX21" fmla="*/ 1819465 w 3195828"/>
                <a:gd name="connsiteY21" fmla="*/ 228600 h 1814512"/>
                <a:gd name="connsiteX22" fmla="*/ 1812322 w 3195828"/>
                <a:gd name="connsiteY22" fmla="*/ 261937 h 1814512"/>
                <a:gd name="connsiteX23" fmla="*/ 1888522 w 3195828"/>
                <a:gd name="connsiteY23" fmla="*/ 280987 h 1814512"/>
                <a:gd name="connsiteX24" fmla="*/ 1936147 w 3195828"/>
                <a:gd name="connsiteY24" fmla="*/ 228600 h 1814512"/>
                <a:gd name="connsiteX25" fmla="*/ 1988534 w 3195828"/>
                <a:gd name="connsiteY25" fmla="*/ 183356 h 1814512"/>
                <a:gd name="connsiteX26" fmla="*/ 2009965 w 3195828"/>
                <a:gd name="connsiteY26" fmla="*/ 133350 h 1814512"/>
                <a:gd name="connsiteX27" fmla="*/ 2059972 w 3195828"/>
                <a:gd name="connsiteY27" fmla="*/ 109537 h 1814512"/>
                <a:gd name="connsiteX28" fmla="*/ 2100453 w 3195828"/>
                <a:gd name="connsiteY28" fmla="*/ 80962 h 1814512"/>
                <a:gd name="connsiteX29" fmla="*/ 2145697 w 3195828"/>
                <a:gd name="connsiteY29" fmla="*/ 33337 h 1814512"/>
                <a:gd name="connsiteX30" fmla="*/ 2190940 w 3195828"/>
                <a:gd name="connsiteY30" fmla="*/ 33337 h 1814512"/>
                <a:gd name="connsiteX31" fmla="*/ 2226659 w 3195828"/>
                <a:gd name="connsiteY31" fmla="*/ 0 h 1814512"/>
                <a:gd name="connsiteX32" fmla="*/ 2293334 w 3195828"/>
                <a:gd name="connsiteY32" fmla="*/ 71437 h 1814512"/>
                <a:gd name="connsiteX33" fmla="*/ 2269522 w 3195828"/>
                <a:gd name="connsiteY33" fmla="*/ 102393 h 1814512"/>
                <a:gd name="connsiteX34" fmla="*/ 2262378 w 3195828"/>
                <a:gd name="connsiteY34" fmla="*/ 138112 h 1814512"/>
                <a:gd name="connsiteX35" fmla="*/ 2307622 w 3195828"/>
                <a:gd name="connsiteY35" fmla="*/ 180975 h 1814512"/>
                <a:gd name="connsiteX36" fmla="*/ 2371915 w 3195828"/>
                <a:gd name="connsiteY36" fmla="*/ 178593 h 1814512"/>
                <a:gd name="connsiteX37" fmla="*/ 2407634 w 3195828"/>
                <a:gd name="connsiteY37" fmla="*/ 183356 h 1814512"/>
                <a:gd name="connsiteX38" fmla="*/ 2486215 w 3195828"/>
                <a:gd name="connsiteY38" fmla="*/ 230981 h 1814512"/>
                <a:gd name="connsiteX39" fmla="*/ 2521934 w 3195828"/>
                <a:gd name="connsiteY39" fmla="*/ 245268 h 1814512"/>
                <a:gd name="connsiteX40" fmla="*/ 2524315 w 3195828"/>
                <a:gd name="connsiteY40" fmla="*/ 292893 h 1814512"/>
                <a:gd name="connsiteX41" fmla="*/ 2507647 w 3195828"/>
                <a:gd name="connsiteY41" fmla="*/ 345281 h 1814512"/>
                <a:gd name="connsiteX42" fmla="*/ 2552890 w 3195828"/>
                <a:gd name="connsiteY42" fmla="*/ 359568 h 1814512"/>
                <a:gd name="connsiteX43" fmla="*/ 2588609 w 3195828"/>
                <a:gd name="connsiteY43" fmla="*/ 304800 h 1814512"/>
                <a:gd name="connsiteX44" fmla="*/ 2631472 w 3195828"/>
                <a:gd name="connsiteY44" fmla="*/ 295275 h 1814512"/>
                <a:gd name="connsiteX45" fmla="*/ 2688622 w 3195828"/>
                <a:gd name="connsiteY45" fmla="*/ 257175 h 1814512"/>
                <a:gd name="connsiteX46" fmla="*/ 2750534 w 3195828"/>
                <a:gd name="connsiteY46" fmla="*/ 266700 h 1814512"/>
                <a:gd name="connsiteX47" fmla="*/ 2826734 w 3195828"/>
                <a:gd name="connsiteY47" fmla="*/ 226218 h 1814512"/>
                <a:gd name="connsiteX48" fmla="*/ 2855309 w 3195828"/>
                <a:gd name="connsiteY48" fmla="*/ 166687 h 1814512"/>
                <a:gd name="connsiteX49" fmla="*/ 2869597 w 3195828"/>
                <a:gd name="connsiteY49" fmla="*/ 147637 h 1814512"/>
                <a:gd name="connsiteX50" fmla="*/ 2876740 w 3195828"/>
                <a:gd name="connsiteY50" fmla="*/ 142875 h 1814512"/>
                <a:gd name="connsiteX51" fmla="*/ 2886265 w 3195828"/>
                <a:gd name="connsiteY51" fmla="*/ 130968 h 1814512"/>
                <a:gd name="connsiteX52" fmla="*/ 2900553 w 3195828"/>
                <a:gd name="connsiteY52" fmla="*/ 92868 h 1814512"/>
                <a:gd name="connsiteX53" fmla="*/ 2983897 w 3195828"/>
                <a:gd name="connsiteY53" fmla="*/ 114300 h 1814512"/>
                <a:gd name="connsiteX54" fmla="*/ 3055334 w 3195828"/>
                <a:gd name="connsiteY54" fmla="*/ 130968 h 1814512"/>
                <a:gd name="connsiteX55" fmla="*/ 3069622 w 3195828"/>
                <a:gd name="connsiteY55" fmla="*/ 200025 h 1814512"/>
                <a:gd name="connsiteX56" fmla="*/ 3105340 w 3195828"/>
                <a:gd name="connsiteY56" fmla="*/ 252412 h 1814512"/>
                <a:gd name="connsiteX57" fmla="*/ 3091053 w 3195828"/>
                <a:gd name="connsiteY57" fmla="*/ 259556 h 1814512"/>
                <a:gd name="connsiteX58" fmla="*/ 3050572 w 3195828"/>
                <a:gd name="connsiteY58" fmla="*/ 283368 h 1814512"/>
                <a:gd name="connsiteX59" fmla="*/ 3021997 w 3195828"/>
                <a:gd name="connsiteY59" fmla="*/ 314325 h 1814512"/>
                <a:gd name="connsiteX60" fmla="*/ 2993422 w 3195828"/>
                <a:gd name="connsiteY60" fmla="*/ 354806 h 1814512"/>
                <a:gd name="connsiteX61" fmla="*/ 2991040 w 3195828"/>
                <a:gd name="connsiteY61" fmla="*/ 416718 h 1814512"/>
                <a:gd name="connsiteX62" fmla="*/ 3005328 w 3195828"/>
                <a:gd name="connsiteY62" fmla="*/ 466725 h 1814512"/>
                <a:gd name="connsiteX63" fmla="*/ 3031522 w 3195828"/>
                <a:gd name="connsiteY63" fmla="*/ 511968 h 1814512"/>
                <a:gd name="connsiteX64" fmla="*/ 3055334 w 3195828"/>
                <a:gd name="connsiteY64" fmla="*/ 535781 h 1814512"/>
                <a:gd name="connsiteX65" fmla="*/ 3036284 w 3195828"/>
                <a:gd name="connsiteY65" fmla="*/ 564356 h 1814512"/>
                <a:gd name="connsiteX66" fmla="*/ 3014853 w 3195828"/>
                <a:gd name="connsiteY66" fmla="*/ 590550 h 1814512"/>
                <a:gd name="connsiteX67" fmla="*/ 3010090 w 3195828"/>
                <a:gd name="connsiteY67" fmla="*/ 640556 h 1814512"/>
                <a:gd name="connsiteX68" fmla="*/ 3024378 w 3195828"/>
                <a:gd name="connsiteY68" fmla="*/ 666750 h 1814512"/>
                <a:gd name="connsiteX69" fmla="*/ 3050572 w 3195828"/>
                <a:gd name="connsiteY69" fmla="*/ 716756 h 1814512"/>
                <a:gd name="connsiteX70" fmla="*/ 3074384 w 3195828"/>
                <a:gd name="connsiteY70" fmla="*/ 733425 h 1814512"/>
                <a:gd name="connsiteX71" fmla="*/ 3064859 w 3195828"/>
                <a:gd name="connsiteY71" fmla="*/ 769143 h 1814512"/>
                <a:gd name="connsiteX72" fmla="*/ 3057715 w 3195828"/>
                <a:gd name="connsiteY72" fmla="*/ 790575 h 1814512"/>
                <a:gd name="connsiteX73" fmla="*/ 3031522 w 3195828"/>
                <a:gd name="connsiteY73" fmla="*/ 807243 h 1814512"/>
                <a:gd name="connsiteX74" fmla="*/ 3005328 w 3195828"/>
                <a:gd name="connsiteY74" fmla="*/ 828675 h 1814512"/>
                <a:gd name="connsiteX75" fmla="*/ 3017234 w 3195828"/>
                <a:gd name="connsiteY75" fmla="*/ 859631 h 1814512"/>
                <a:gd name="connsiteX76" fmla="*/ 3026759 w 3195828"/>
                <a:gd name="connsiteY76" fmla="*/ 883443 h 1814512"/>
                <a:gd name="connsiteX77" fmla="*/ 3102959 w 3195828"/>
                <a:gd name="connsiteY77" fmla="*/ 962025 h 1814512"/>
                <a:gd name="connsiteX78" fmla="*/ 3055334 w 3195828"/>
                <a:gd name="connsiteY78" fmla="*/ 1021556 h 1814512"/>
                <a:gd name="connsiteX79" fmla="*/ 3052953 w 3195828"/>
                <a:gd name="connsiteY79" fmla="*/ 1181100 h 1814512"/>
                <a:gd name="connsiteX80" fmla="*/ 3012472 w 3195828"/>
                <a:gd name="connsiteY80" fmla="*/ 1214437 h 1814512"/>
                <a:gd name="connsiteX81" fmla="*/ 3074384 w 3195828"/>
                <a:gd name="connsiteY81" fmla="*/ 1293018 h 1814512"/>
                <a:gd name="connsiteX82" fmla="*/ 3131534 w 3195828"/>
                <a:gd name="connsiteY82" fmla="*/ 1238250 h 1814512"/>
                <a:gd name="connsiteX83" fmla="*/ 3195828 w 3195828"/>
                <a:gd name="connsiteY83" fmla="*/ 1240631 h 1814512"/>
                <a:gd name="connsiteX84" fmla="*/ 3188684 w 3195828"/>
                <a:gd name="connsiteY84" fmla="*/ 1283493 h 1814512"/>
                <a:gd name="connsiteX85" fmla="*/ 3188684 w 3195828"/>
                <a:gd name="connsiteY85" fmla="*/ 1419225 h 1814512"/>
                <a:gd name="connsiteX86" fmla="*/ 3152965 w 3195828"/>
                <a:gd name="connsiteY86" fmla="*/ 1431131 h 1814512"/>
                <a:gd name="connsiteX87" fmla="*/ 3067240 w 3195828"/>
                <a:gd name="connsiteY87" fmla="*/ 1443037 h 1814512"/>
                <a:gd name="connsiteX88" fmla="*/ 2738628 w 3195828"/>
                <a:gd name="connsiteY88" fmla="*/ 1459706 h 1814512"/>
                <a:gd name="connsiteX89" fmla="*/ 2631472 w 3195828"/>
                <a:gd name="connsiteY89" fmla="*/ 1488281 h 1814512"/>
                <a:gd name="connsiteX90" fmla="*/ 2393347 w 3195828"/>
                <a:gd name="connsiteY90" fmla="*/ 1728787 h 1814512"/>
                <a:gd name="connsiteX91" fmla="*/ 1507522 w 3195828"/>
                <a:gd name="connsiteY91" fmla="*/ 1781175 h 1814512"/>
                <a:gd name="connsiteX92" fmla="*/ 1352740 w 3195828"/>
                <a:gd name="connsiteY92" fmla="*/ 1802606 h 1814512"/>
                <a:gd name="connsiteX93" fmla="*/ 931259 w 3195828"/>
                <a:gd name="connsiteY93" fmla="*/ 1814512 h 1814512"/>
                <a:gd name="connsiteX94" fmla="*/ 893159 w 3195828"/>
                <a:gd name="connsiteY94" fmla="*/ 1747837 h 1814512"/>
                <a:gd name="connsiteX95" fmla="*/ 805053 w 3195828"/>
                <a:gd name="connsiteY95" fmla="*/ 1747837 h 1814512"/>
                <a:gd name="connsiteX96" fmla="*/ 781240 w 3195828"/>
                <a:gd name="connsiteY96" fmla="*/ 1738312 h 1814512"/>
                <a:gd name="connsiteX97" fmla="*/ 726472 w 3195828"/>
                <a:gd name="connsiteY97" fmla="*/ 1776412 h 1814512"/>
                <a:gd name="connsiteX98" fmla="*/ 538353 w 3195828"/>
                <a:gd name="connsiteY98" fmla="*/ 1764506 h 1814512"/>
                <a:gd name="connsiteX99" fmla="*/ 462153 w 3195828"/>
                <a:gd name="connsiteY99" fmla="*/ 1690687 h 1814512"/>
                <a:gd name="connsiteX100" fmla="*/ 288322 w 3195828"/>
                <a:gd name="connsiteY100" fmla="*/ 1581150 h 1814512"/>
                <a:gd name="connsiteX101" fmla="*/ 107347 w 3195828"/>
                <a:gd name="connsiteY101" fmla="*/ 1514475 h 1814512"/>
                <a:gd name="connsiteX102" fmla="*/ 45434 w 3195828"/>
                <a:gd name="connsiteY102" fmla="*/ 1478756 h 1814512"/>
                <a:gd name="connsiteX103" fmla="*/ 2572 w 3195828"/>
                <a:gd name="connsiteY103" fmla="*/ 1426368 h 1814512"/>
                <a:gd name="connsiteX104" fmla="*/ 109728 w 3195828"/>
                <a:gd name="connsiteY104" fmla="*/ 1402556 h 1814512"/>
                <a:gd name="connsiteX105" fmla="*/ 1071753 w 3195828"/>
                <a:gd name="connsiteY105" fmla="*/ 295275 h 1814512"/>
                <a:gd name="connsiteX0" fmla="*/ 1112043 w 3236118"/>
                <a:gd name="connsiteY0" fmla="*/ 295275 h 1814512"/>
                <a:gd name="connsiteX1" fmla="*/ 1166812 w 3236118"/>
                <a:gd name="connsiteY1" fmla="*/ 240506 h 1814512"/>
                <a:gd name="connsiteX2" fmla="*/ 1190624 w 3236118"/>
                <a:gd name="connsiteY2" fmla="*/ 195262 h 1814512"/>
                <a:gd name="connsiteX3" fmla="*/ 1235868 w 3236118"/>
                <a:gd name="connsiteY3" fmla="*/ 180975 h 1814512"/>
                <a:gd name="connsiteX4" fmla="*/ 1266824 w 3236118"/>
                <a:gd name="connsiteY4" fmla="*/ 209550 h 1814512"/>
                <a:gd name="connsiteX5" fmla="*/ 1283493 w 3236118"/>
                <a:gd name="connsiteY5" fmla="*/ 250031 h 1814512"/>
                <a:gd name="connsiteX6" fmla="*/ 1316830 w 3236118"/>
                <a:gd name="connsiteY6" fmla="*/ 278606 h 1814512"/>
                <a:gd name="connsiteX7" fmla="*/ 1338262 w 3236118"/>
                <a:gd name="connsiteY7" fmla="*/ 280987 h 1814512"/>
                <a:gd name="connsiteX8" fmla="*/ 1393030 w 3236118"/>
                <a:gd name="connsiteY8" fmla="*/ 280987 h 1814512"/>
                <a:gd name="connsiteX9" fmla="*/ 1423987 w 3236118"/>
                <a:gd name="connsiteY9" fmla="*/ 314325 h 1814512"/>
                <a:gd name="connsiteX10" fmla="*/ 1426368 w 3236118"/>
                <a:gd name="connsiteY10" fmla="*/ 335756 h 1814512"/>
                <a:gd name="connsiteX11" fmla="*/ 1438274 w 3236118"/>
                <a:gd name="connsiteY11" fmla="*/ 373856 h 1814512"/>
                <a:gd name="connsiteX12" fmla="*/ 1478755 w 3236118"/>
                <a:gd name="connsiteY12" fmla="*/ 357187 h 1814512"/>
                <a:gd name="connsiteX13" fmla="*/ 1538287 w 3236118"/>
                <a:gd name="connsiteY13" fmla="*/ 373856 h 1814512"/>
                <a:gd name="connsiteX14" fmla="*/ 1609724 w 3236118"/>
                <a:gd name="connsiteY14" fmla="*/ 385762 h 1814512"/>
                <a:gd name="connsiteX15" fmla="*/ 1650205 w 3236118"/>
                <a:gd name="connsiteY15" fmla="*/ 369093 h 1814512"/>
                <a:gd name="connsiteX16" fmla="*/ 1662112 w 3236118"/>
                <a:gd name="connsiteY16" fmla="*/ 311943 h 1814512"/>
                <a:gd name="connsiteX17" fmla="*/ 1666874 w 3236118"/>
                <a:gd name="connsiteY17" fmla="*/ 285750 h 1814512"/>
                <a:gd name="connsiteX18" fmla="*/ 1693068 w 3236118"/>
                <a:gd name="connsiteY18" fmla="*/ 269081 h 1814512"/>
                <a:gd name="connsiteX19" fmla="*/ 1821655 w 3236118"/>
                <a:gd name="connsiteY19" fmla="*/ 178593 h 1814512"/>
                <a:gd name="connsiteX20" fmla="*/ 1850230 w 3236118"/>
                <a:gd name="connsiteY20" fmla="*/ 176212 h 1814512"/>
                <a:gd name="connsiteX21" fmla="*/ 1859755 w 3236118"/>
                <a:gd name="connsiteY21" fmla="*/ 228600 h 1814512"/>
                <a:gd name="connsiteX22" fmla="*/ 1852612 w 3236118"/>
                <a:gd name="connsiteY22" fmla="*/ 261937 h 1814512"/>
                <a:gd name="connsiteX23" fmla="*/ 1928812 w 3236118"/>
                <a:gd name="connsiteY23" fmla="*/ 280987 h 1814512"/>
                <a:gd name="connsiteX24" fmla="*/ 1976437 w 3236118"/>
                <a:gd name="connsiteY24" fmla="*/ 228600 h 1814512"/>
                <a:gd name="connsiteX25" fmla="*/ 2028824 w 3236118"/>
                <a:gd name="connsiteY25" fmla="*/ 183356 h 1814512"/>
                <a:gd name="connsiteX26" fmla="*/ 2050255 w 3236118"/>
                <a:gd name="connsiteY26" fmla="*/ 133350 h 1814512"/>
                <a:gd name="connsiteX27" fmla="*/ 2100262 w 3236118"/>
                <a:gd name="connsiteY27" fmla="*/ 109537 h 1814512"/>
                <a:gd name="connsiteX28" fmla="*/ 2140743 w 3236118"/>
                <a:gd name="connsiteY28" fmla="*/ 80962 h 1814512"/>
                <a:gd name="connsiteX29" fmla="*/ 2185987 w 3236118"/>
                <a:gd name="connsiteY29" fmla="*/ 33337 h 1814512"/>
                <a:gd name="connsiteX30" fmla="*/ 2231230 w 3236118"/>
                <a:gd name="connsiteY30" fmla="*/ 33337 h 1814512"/>
                <a:gd name="connsiteX31" fmla="*/ 2266949 w 3236118"/>
                <a:gd name="connsiteY31" fmla="*/ 0 h 1814512"/>
                <a:gd name="connsiteX32" fmla="*/ 2333624 w 3236118"/>
                <a:gd name="connsiteY32" fmla="*/ 71437 h 1814512"/>
                <a:gd name="connsiteX33" fmla="*/ 2309812 w 3236118"/>
                <a:gd name="connsiteY33" fmla="*/ 102393 h 1814512"/>
                <a:gd name="connsiteX34" fmla="*/ 2302668 w 3236118"/>
                <a:gd name="connsiteY34" fmla="*/ 138112 h 1814512"/>
                <a:gd name="connsiteX35" fmla="*/ 2347912 w 3236118"/>
                <a:gd name="connsiteY35" fmla="*/ 180975 h 1814512"/>
                <a:gd name="connsiteX36" fmla="*/ 2412205 w 3236118"/>
                <a:gd name="connsiteY36" fmla="*/ 178593 h 1814512"/>
                <a:gd name="connsiteX37" fmla="*/ 2447924 w 3236118"/>
                <a:gd name="connsiteY37" fmla="*/ 183356 h 1814512"/>
                <a:gd name="connsiteX38" fmla="*/ 2526505 w 3236118"/>
                <a:gd name="connsiteY38" fmla="*/ 230981 h 1814512"/>
                <a:gd name="connsiteX39" fmla="*/ 2562224 w 3236118"/>
                <a:gd name="connsiteY39" fmla="*/ 245268 h 1814512"/>
                <a:gd name="connsiteX40" fmla="*/ 2564605 w 3236118"/>
                <a:gd name="connsiteY40" fmla="*/ 292893 h 1814512"/>
                <a:gd name="connsiteX41" fmla="*/ 2547937 w 3236118"/>
                <a:gd name="connsiteY41" fmla="*/ 345281 h 1814512"/>
                <a:gd name="connsiteX42" fmla="*/ 2593180 w 3236118"/>
                <a:gd name="connsiteY42" fmla="*/ 359568 h 1814512"/>
                <a:gd name="connsiteX43" fmla="*/ 2628899 w 3236118"/>
                <a:gd name="connsiteY43" fmla="*/ 304800 h 1814512"/>
                <a:gd name="connsiteX44" fmla="*/ 2671762 w 3236118"/>
                <a:gd name="connsiteY44" fmla="*/ 295275 h 1814512"/>
                <a:gd name="connsiteX45" fmla="*/ 2728912 w 3236118"/>
                <a:gd name="connsiteY45" fmla="*/ 257175 h 1814512"/>
                <a:gd name="connsiteX46" fmla="*/ 2790824 w 3236118"/>
                <a:gd name="connsiteY46" fmla="*/ 266700 h 1814512"/>
                <a:gd name="connsiteX47" fmla="*/ 2867024 w 3236118"/>
                <a:gd name="connsiteY47" fmla="*/ 226218 h 1814512"/>
                <a:gd name="connsiteX48" fmla="*/ 2895599 w 3236118"/>
                <a:gd name="connsiteY48" fmla="*/ 166687 h 1814512"/>
                <a:gd name="connsiteX49" fmla="*/ 2909887 w 3236118"/>
                <a:gd name="connsiteY49" fmla="*/ 147637 h 1814512"/>
                <a:gd name="connsiteX50" fmla="*/ 2917030 w 3236118"/>
                <a:gd name="connsiteY50" fmla="*/ 142875 h 1814512"/>
                <a:gd name="connsiteX51" fmla="*/ 2926555 w 3236118"/>
                <a:gd name="connsiteY51" fmla="*/ 130968 h 1814512"/>
                <a:gd name="connsiteX52" fmla="*/ 2940843 w 3236118"/>
                <a:gd name="connsiteY52" fmla="*/ 92868 h 1814512"/>
                <a:gd name="connsiteX53" fmla="*/ 3024187 w 3236118"/>
                <a:gd name="connsiteY53" fmla="*/ 114300 h 1814512"/>
                <a:gd name="connsiteX54" fmla="*/ 3095624 w 3236118"/>
                <a:gd name="connsiteY54" fmla="*/ 130968 h 1814512"/>
                <a:gd name="connsiteX55" fmla="*/ 3109912 w 3236118"/>
                <a:gd name="connsiteY55" fmla="*/ 200025 h 1814512"/>
                <a:gd name="connsiteX56" fmla="*/ 3145630 w 3236118"/>
                <a:gd name="connsiteY56" fmla="*/ 252412 h 1814512"/>
                <a:gd name="connsiteX57" fmla="*/ 3131343 w 3236118"/>
                <a:gd name="connsiteY57" fmla="*/ 259556 h 1814512"/>
                <a:gd name="connsiteX58" fmla="*/ 3090862 w 3236118"/>
                <a:gd name="connsiteY58" fmla="*/ 283368 h 1814512"/>
                <a:gd name="connsiteX59" fmla="*/ 3062287 w 3236118"/>
                <a:gd name="connsiteY59" fmla="*/ 314325 h 1814512"/>
                <a:gd name="connsiteX60" fmla="*/ 3033712 w 3236118"/>
                <a:gd name="connsiteY60" fmla="*/ 354806 h 1814512"/>
                <a:gd name="connsiteX61" fmla="*/ 3031330 w 3236118"/>
                <a:gd name="connsiteY61" fmla="*/ 416718 h 1814512"/>
                <a:gd name="connsiteX62" fmla="*/ 3045618 w 3236118"/>
                <a:gd name="connsiteY62" fmla="*/ 466725 h 1814512"/>
                <a:gd name="connsiteX63" fmla="*/ 3071812 w 3236118"/>
                <a:gd name="connsiteY63" fmla="*/ 511968 h 1814512"/>
                <a:gd name="connsiteX64" fmla="*/ 3095624 w 3236118"/>
                <a:gd name="connsiteY64" fmla="*/ 535781 h 1814512"/>
                <a:gd name="connsiteX65" fmla="*/ 3076574 w 3236118"/>
                <a:gd name="connsiteY65" fmla="*/ 564356 h 1814512"/>
                <a:gd name="connsiteX66" fmla="*/ 3055143 w 3236118"/>
                <a:gd name="connsiteY66" fmla="*/ 590550 h 1814512"/>
                <a:gd name="connsiteX67" fmla="*/ 3050380 w 3236118"/>
                <a:gd name="connsiteY67" fmla="*/ 640556 h 1814512"/>
                <a:gd name="connsiteX68" fmla="*/ 3064668 w 3236118"/>
                <a:gd name="connsiteY68" fmla="*/ 666750 h 1814512"/>
                <a:gd name="connsiteX69" fmla="*/ 3090862 w 3236118"/>
                <a:gd name="connsiteY69" fmla="*/ 716756 h 1814512"/>
                <a:gd name="connsiteX70" fmla="*/ 3114674 w 3236118"/>
                <a:gd name="connsiteY70" fmla="*/ 733425 h 1814512"/>
                <a:gd name="connsiteX71" fmla="*/ 3105149 w 3236118"/>
                <a:gd name="connsiteY71" fmla="*/ 769143 h 1814512"/>
                <a:gd name="connsiteX72" fmla="*/ 3098005 w 3236118"/>
                <a:gd name="connsiteY72" fmla="*/ 790575 h 1814512"/>
                <a:gd name="connsiteX73" fmla="*/ 3071812 w 3236118"/>
                <a:gd name="connsiteY73" fmla="*/ 807243 h 1814512"/>
                <a:gd name="connsiteX74" fmla="*/ 3045618 w 3236118"/>
                <a:gd name="connsiteY74" fmla="*/ 828675 h 1814512"/>
                <a:gd name="connsiteX75" fmla="*/ 3057524 w 3236118"/>
                <a:gd name="connsiteY75" fmla="*/ 859631 h 1814512"/>
                <a:gd name="connsiteX76" fmla="*/ 3067049 w 3236118"/>
                <a:gd name="connsiteY76" fmla="*/ 883443 h 1814512"/>
                <a:gd name="connsiteX77" fmla="*/ 3143249 w 3236118"/>
                <a:gd name="connsiteY77" fmla="*/ 962025 h 1814512"/>
                <a:gd name="connsiteX78" fmla="*/ 3095624 w 3236118"/>
                <a:gd name="connsiteY78" fmla="*/ 1021556 h 1814512"/>
                <a:gd name="connsiteX79" fmla="*/ 3093243 w 3236118"/>
                <a:gd name="connsiteY79" fmla="*/ 1181100 h 1814512"/>
                <a:gd name="connsiteX80" fmla="*/ 3052762 w 3236118"/>
                <a:gd name="connsiteY80" fmla="*/ 1214437 h 1814512"/>
                <a:gd name="connsiteX81" fmla="*/ 3114674 w 3236118"/>
                <a:gd name="connsiteY81" fmla="*/ 1293018 h 1814512"/>
                <a:gd name="connsiteX82" fmla="*/ 3171824 w 3236118"/>
                <a:gd name="connsiteY82" fmla="*/ 1238250 h 1814512"/>
                <a:gd name="connsiteX83" fmla="*/ 3236118 w 3236118"/>
                <a:gd name="connsiteY83" fmla="*/ 1240631 h 1814512"/>
                <a:gd name="connsiteX84" fmla="*/ 3228974 w 3236118"/>
                <a:gd name="connsiteY84" fmla="*/ 1283493 h 1814512"/>
                <a:gd name="connsiteX85" fmla="*/ 3228974 w 3236118"/>
                <a:gd name="connsiteY85" fmla="*/ 1419225 h 1814512"/>
                <a:gd name="connsiteX86" fmla="*/ 3193255 w 3236118"/>
                <a:gd name="connsiteY86" fmla="*/ 1431131 h 1814512"/>
                <a:gd name="connsiteX87" fmla="*/ 3107530 w 3236118"/>
                <a:gd name="connsiteY87" fmla="*/ 1443037 h 1814512"/>
                <a:gd name="connsiteX88" fmla="*/ 2778918 w 3236118"/>
                <a:gd name="connsiteY88" fmla="*/ 1459706 h 1814512"/>
                <a:gd name="connsiteX89" fmla="*/ 2671762 w 3236118"/>
                <a:gd name="connsiteY89" fmla="*/ 1488281 h 1814512"/>
                <a:gd name="connsiteX90" fmla="*/ 2433637 w 3236118"/>
                <a:gd name="connsiteY90" fmla="*/ 1728787 h 1814512"/>
                <a:gd name="connsiteX91" fmla="*/ 1547812 w 3236118"/>
                <a:gd name="connsiteY91" fmla="*/ 1781175 h 1814512"/>
                <a:gd name="connsiteX92" fmla="*/ 1393030 w 3236118"/>
                <a:gd name="connsiteY92" fmla="*/ 1802606 h 1814512"/>
                <a:gd name="connsiteX93" fmla="*/ 971549 w 3236118"/>
                <a:gd name="connsiteY93" fmla="*/ 1814512 h 1814512"/>
                <a:gd name="connsiteX94" fmla="*/ 933449 w 3236118"/>
                <a:gd name="connsiteY94" fmla="*/ 1747837 h 1814512"/>
                <a:gd name="connsiteX95" fmla="*/ 845343 w 3236118"/>
                <a:gd name="connsiteY95" fmla="*/ 1747837 h 1814512"/>
                <a:gd name="connsiteX96" fmla="*/ 821530 w 3236118"/>
                <a:gd name="connsiteY96" fmla="*/ 1738312 h 1814512"/>
                <a:gd name="connsiteX97" fmla="*/ 766762 w 3236118"/>
                <a:gd name="connsiteY97" fmla="*/ 1776412 h 1814512"/>
                <a:gd name="connsiteX98" fmla="*/ 578643 w 3236118"/>
                <a:gd name="connsiteY98" fmla="*/ 1764506 h 1814512"/>
                <a:gd name="connsiteX99" fmla="*/ 502443 w 3236118"/>
                <a:gd name="connsiteY99" fmla="*/ 1690687 h 1814512"/>
                <a:gd name="connsiteX100" fmla="*/ 328612 w 3236118"/>
                <a:gd name="connsiteY100" fmla="*/ 1581150 h 1814512"/>
                <a:gd name="connsiteX101" fmla="*/ 147637 w 3236118"/>
                <a:gd name="connsiteY101" fmla="*/ 1514475 h 1814512"/>
                <a:gd name="connsiteX102" fmla="*/ 85724 w 3236118"/>
                <a:gd name="connsiteY102" fmla="*/ 1478756 h 1814512"/>
                <a:gd name="connsiteX103" fmla="*/ 42862 w 3236118"/>
                <a:gd name="connsiteY103" fmla="*/ 1426368 h 1814512"/>
                <a:gd name="connsiteX104" fmla="*/ 0 w 3236118"/>
                <a:gd name="connsiteY104" fmla="*/ 1428749 h 1814512"/>
                <a:gd name="connsiteX105" fmla="*/ 1112043 w 3236118"/>
                <a:gd name="connsiteY105" fmla="*/ 295275 h 1814512"/>
                <a:gd name="connsiteX0" fmla="*/ 1112043 w 3236118"/>
                <a:gd name="connsiteY0" fmla="*/ 295275 h 1814512"/>
                <a:gd name="connsiteX1" fmla="*/ 1166812 w 3236118"/>
                <a:gd name="connsiteY1" fmla="*/ 240506 h 1814512"/>
                <a:gd name="connsiteX2" fmla="*/ 1190624 w 3236118"/>
                <a:gd name="connsiteY2" fmla="*/ 195262 h 1814512"/>
                <a:gd name="connsiteX3" fmla="*/ 1235868 w 3236118"/>
                <a:gd name="connsiteY3" fmla="*/ 180975 h 1814512"/>
                <a:gd name="connsiteX4" fmla="*/ 1266824 w 3236118"/>
                <a:gd name="connsiteY4" fmla="*/ 209550 h 1814512"/>
                <a:gd name="connsiteX5" fmla="*/ 1283493 w 3236118"/>
                <a:gd name="connsiteY5" fmla="*/ 250031 h 1814512"/>
                <a:gd name="connsiteX6" fmla="*/ 1316830 w 3236118"/>
                <a:gd name="connsiteY6" fmla="*/ 278606 h 1814512"/>
                <a:gd name="connsiteX7" fmla="*/ 1338262 w 3236118"/>
                <a:gd name="connsiteY7" fmla="*/ 280987 h 1814512"/>
                <a:gd name="connsiteX8" fmla="*/ 1393030 w 3236118"/>
                <a:gd name="connsiteY8" fmla="*/ 280987 h 1814512"/>
                <a:gd name="connsiteX9" fmla="*/ 1423987 w 3236118"/>
                <a:gd name="connsiteY9" fmla="*/ 314325 h 1814512"/>
                <a:gd name="connsiteX10" fmla="*/ 1426368 w 3236118"/>
                <a:gd name="connsiteY10" fmla="*/ 335756 h 1814512"/>
                <a:gd name="connsiteX11" fmla="*/ 1438274 w 3236118"/>
                <a:gd name="connsiteY11" fmla="*/ 373856 h 1814512"/>
                <a:gd name="connsiteX12" fmla="*/ 1478755 w 3236118"/>
                <a:gd name="connsiteY12" fmla="*/ 357187 h 1814512"/>
                <a:gd name="connsiteX13" fmla="*/ 1538287 w 3236118"/>
                <a:gd name="connsiteY13" fmla="*/ 373856 h 1814512"/>
                <a:gd name="connsiteX14" fmla="*/ 1609724 w 3236118"/>
                <a:gd name="connsiteY14" fmla="*/ 385762 h 1814512"/>
                <a:gd name="connsiteX15" fmla="*/ 1650205 w 3236118"/>
                <a:gd name="connsiteY15" fmla="*/ 369093 h 1814512"/>
                <a:gd name="connsiteX16" fmla="*/ 1662112 w 3236118"/>
                <a:gd name="connsiteY16" fmla="*/ 311943 h 1814512"/>
                <a:gd name="connsiteX17" fmla="*/ 1666874 w 3236118"/>
                <a:gd name="connsiteY17" fmla="*/ 285750 h 1814512"/>
                <a:gd name="connsiteX18" fmla="*/ 1693068 w 3236118"/>
                <a:gd name="connsiteY18" fmla="*/ 269081 h 1814512"/>
                <a:gd name="connsiteX19" fmla="*/ 1821655 w 3236118"/>
                <a:gd name="connsiteY19" fmla="*/ 178593 h 1814512"/>
                <a:gd name="connsiteX20" fmla="*/ 1850230 w 3236118"/>
                <a:gd name="connsiteY20" fmla="*/ 176212 h 1814512"/>
                <a:gd name="connsiteX21" fmla="*/ 1859755 w 3236118"/>
                <a:gd name="connsiteY21" fmla="*/ 228600 h 1814512"/>
                <a:gd name="connsiteX22" fmla="*/ 1852612 w 3236118"/>
                <a:gd name="connsiteY22" fmla="*/ 261937 h 1814512"/>
                <a:gd name="connsiteX23" fmla="*/ 1928812 w 3236118"/>
                <a:gd name="connsiteY23" fmla="*/ 280987 h 1814512"/>
                <a:gd name="connsiteX24" fmla="*/ 1976437 w 3236118"/>
                <a:gd name="connsiteY24" fmla="*/ 228600 h 1814512"/>
                <a:gd name="connsiteX25" fmla="*/ 2028824 w 3236118"/>
                <a:gd name="connsiteY25" fmla="*/ 183356 h 1814512"/>
                <a:gd name="connsiteX26" fmla="*/ 2050255 w 3236118"/>
                <a:gd name="connsiteY26" fmla="*/ 133350 h 1814512"/>
                <a:gd name="connsiteX27" fmla="*/ 2100262 w 3236118"/>
                <a:gd name="connsiteY27" fmla="*/ 109537 h 1814512"/>
                <a:gd name="connsiteX28" fmla="*/ 2140743 w 3236118"/>
                <a:gd name="connsiteY28" fmla="*/ 80962 h 1814512"/>
                <a:gd name="connsiteX29" fmla="*/ 2185987 w 3236118"/>
                <a:gd name="connsiteY29" fmla="*/ 33337 h 1814512"/>
                <a:gd name="connsiteX30" fmla="*/ 2231230 w 3236118"/>
                <a:gd name="connsiteY30" fmla="*/ 33337 h 1814512"/>
                <a:gd name="connsiteX31" fmla="*/ 2266949 w 3236118"/>
                <a:gd name="connsiteY31" fmla="*/ 0 h 1814512"/>
                <a:gd name="connsiteX32" fmla="*/ 2333624 w 3236118"/>
                <a:gd name="connsiteY32" fmla="*/ 71437 h 1814512"/>
                <a:gd name="connsiteX33" fmla="*/ 2309812 w 3236118"/>
                <a:gd name="connsiteY33" fmla="*/ 102393 h 1814512"/>
                <a:gd name="connsiteX34" fmla="*/ 2302668 w 3236118"/>
                <a:gd name="connsiteY34" fmla="*/ 138112 h 1814512"/>
                <a:gd name="connsiteX35" fmla="*/ 2347912 w 3236118"/>
                <a:gd name="connsiteY35" fmla="*/ 180975 h 1814512"/>
                <a:gd name="connsiteX36" fmla="*/ 2412205 w 3236118"/>
                <a:gd name="connsiteY36" fmla="*/ 178593 h 1814512"/>
                <a:gd name="connsiteX37" fmla="*/ 2447924 w 3236118"/>
                <a:gd name="connsiteY37" fmla="*/ 183356 h 1814512"/>
                <a:gd name="connsiteX38" fmla="*/ 2526505 w 3236118"/>
                <a:gd name="connsiteY38" fmla="*/ 230981 h 1814512"/>
                <a:gd name="connsiteX39" fmla="*/ 2562224 w 3236118"/>
                <a:gd name="connsiteY39" fmla="*/ 245268 h 1814512"/>
                <a:gd name="connsiteX40" fmla="*/ 2564605 w 3236118"/>
                <a:gd name="connsiteY40" fmla="*/ 292893 h 1814512"/>
                <a:gd name="connsiteX41" fmla="*/ 2547937 w 3236118"/>
                <a:gd name="connsiteY41" fmla="*/ 345281 h 1814512"/>
                <a:gd name="connsiteX42" fmla="*/ 2593180 w 3236118"/>
                <a:gd name="connsiteY42" fmla="*/ 359568 h 1814512"/>
                <a:gd name="connsiteX43" fmla="*/ 2628899 w 3236118"/>
                <a:gd name="connsiteY43" fmla="*/ 304800 h 1814512"/>
                <a:gd name="connsiteX44" fmla="*/ 2671762 w 3236118"/>
                <a:gd name="connsiteY44" fmla="*/ 295275 h 1814512"/>
                <a:gd name="connsiteX45" fmla="*/ 2728912 w 3236118"/>
                <a:gd name="connsiteY45" fmla="*/ 257175 h 1814512"/>
                <a:gd name="connsiteX46" fmla="*/ 2790824 w 3236118"/>
                <a:gd name="connsiteY46" fmla="*/ 266700 h 1814512"/>
                <a:gd name="connsiteX47" fmla="*/ 2867024 w 3236118"/>
                <a:gd name="connsiteY47" fmla="*/ 226218 h 1814512"/>
                <a:gd name="connsiteX48" fmla="*/ 2895599 w 3236118"/>
                <a:gd name="connsiteY48" fmla="*/ 166687 h 1814512"/>
                <a:gd name="connsiteX49" fmla="*/ 2909887 w 3236118"/>
                <a:gd name="connsiteY49" fmla="*/ 147637 h 1814512"/>
                <a:gd name="connsiteX50" fmla="*/ 2917030 w 3236118"/>
                <a:gd name="connsiteY50" fmla="*/ 142875 h 1814512"/>
                <a:gd name="connsiteX51" fmla="*/ 2926555 w 3236118"/>
                <a:gd name="connsiteY51" fmla="*/ 130968 h 1814512"/>
                <a:gd name="connsiteX52" fmla="*/ 2940843 w 3236118"/>
                <a:gd name="connsiteY52" fmla="*/ 92868 h 1814512"/>
                <a:gd name="connsiteX53" fmla="*/ 3024187 w 3236118"/>
                <a:gd name="connsiteY53" fmla="*/ 114300 h 1814512"/>
                <a:gd name="connsiteX54" fmla="*/ 3095624 w 3236118"/>
                <a:gd name="connsiteY54" fmla="*/ 130968 h 1814512"/>
                <a:gd name="connsiteX55" fmla="*/ 3109912 w 3236118"/>
                <a:gd name="connsiteY55" fmla="*/ 200025 h 1814512"/>
                <a:gd name="connsiteX56" fmla="*/ 3145630 w 3236118"/>
                <a:gd name="connsiteY56" fmla="*/ 252412 h 1814512"/>
                <a:gd name="connsiteX57" fmla="*/ 3131343 w 3236118"/>
                <a:gd name="connsiteY57" fmla="*/ 259556 h 1814512"/>
                <a:gd name="connsiteX58" fmla="*/ 3090862 w 3236118"/>
                <a:gd name="connsiteY58" fmla="*/ 283368 h 1814512"/>
                <a:gd name="connsiteX59" fmla="*/ 3062287 w 3236118"/>
                <a:gd name="connsiteY59" fmla="*/ 314325 h 1814512"/>
                <a:gd name="connsiteX60" fmla="*/ 3033712 w 3236118"/>
                <a:gd name="connsiteY60" fmla="*/ 354806 h 1814512"/>
                <a:gd name="connsiteX61" fmla="*/ 3031330 w 3236118"/>
                <a:gd name="connsiteY61" fmla="*/ 416718 h 1814512"/>
                <a:gd name="connsiteX62" fmla="*/ 3045618 w 3236118"/>
                <a:gd name="connsiteY62" fmla="*/ 466725 h 1814512"/>
                <a:gd name="connsiteX63" fmla="*/ 3071812 w 3236118"/>
                <a:gd name="connsiteY63" fmla="*/ 511968 h 1814512"/>
                <a:gd name="connsiteX64" fmla="*/ 3095624 w 3236118"/>
                <a:gd name="connsiteY64" fmla="*/ 535781 h 1814512"/>
                <a:gd name="connsiteX65" fmla="*/ 3076574 w 3236118"/>
                <a:gd name="connsiteY65" fmla="*/ 564356 h 1814512"/>
                <a:gd name="connsiteX66" fmla="*/ 3055143 w 3236118"/>
                <a:gd name="connsiteY66" fmla="*/ 590550 h 1814512"/>
                <a:gd name="connsiteX67" fmla="*/ 3050380 w 3236118"/>
                <a:gd name="connsiteY67" fmla="*/ 640556 h 1814512"/>
                <a:gd name="connsiteX68" fmla="*/ 3064668 w 3236118"/>
                <a:gd name="connsiteY68" fmla="*/ 666750 h 1814512"/>
                <a:gd name="connsiteX69" fmla="*/ 3090862 w 3236118"/>
                <a:gd name="connsiteY69" fmla="*/ 716756 h 1814512"/>
                <a:gd name="connsiteX70" fmla="*/ 3114674 w 3236118"/>
                <a:gd name="connsiteY70" fmla="*/ 733425 h 1814512"/>
                <a:gd name="connsiteX71" fmla="*/ 3105149 w 3236118"/>
                <a:gd name="connsiteY71" fmla="*/ 769143 h 1814512"/>
                <a:gd name="connsiteX72" fmla="*/ 3098005 w 3236118"/>
                <a:gd name="connsiteY72" fmla="*/ 790575 h 1814512"/>
                <a:gd name="connsiteX73" fmla="*/ 3071812 w 3236118"/>
                <a:gd name="connsiteY73" fmla="*/ 807243 h 1814512"/>
                <a:gd name="connsiteX74" fmla="*/ 3045618 w 3236118"/>
                <a:gd name="connsiteY74" fmla="*/ 828675 h 1814512"/>
                <a:gd name="connsiteX75" fmla="*/ 3057524 w 3236118"/>
                <a:gd name="connsiteY75" fmla="*/ 859631 h 1814512"/>
                <a:gd name="connsiteX76" fmla="*/ 3067049 w 3236118"/>
                <a:gd name="connsiteY76" fmla="*/ 883443 h 1814512"/>
                <a:gd name="connsiteX77" fmla="*/ 3143249 w 3236118"/>
                <a:gd name="connsiteY77" fmla="*/ 962025 h 1814512"/>
                <a:gd name="connsiteX78" fmla="*/ 3095624 w 3236118"/>
                <a:gd name="connsiteY78" fmla="*/ 1021556 h 1814512"/>
                <a:gd name="connsiteX79" fmla="*/ 3093243 w 3236118"/>
                <a:gd name="connsiteY79" fmla="*/ 1181100 h 1814512"/>
                <a:gd name="connsiteX80" fmla="*/ 3052762 w 3236118"/>
                <a:gd name="connsiteY80" fmla="*/ 1214437 h 1814512"/>
                <a:gd name="connsiteX81" fmla="*/ 3114674 w 3236118"/>
                <a:gd name="connsiteY81" fmla="*/ 1293018 h 1814512"/>
                <a:gd name="connsiteX82" fmla="*/ 3171824 w 3236118"/>
                <a:gd name="connsiteY82" fmla="*/ 1238250 h 1814512"/>
                <a:gd name="connsiteX83" fmla="*/ 3236118 w 3236118"/>
                <a:gd name="connsiteY83" fmla="*/ 1240631 h 1814512"/>
                <a:gd name="connsiteX84" fmla="*/ 3228974 w 3236118"/>
                <a:gd name="connsiteY84" fmla="*/ 1283493 h 1814512"/>
                <a:gd name="connsiteX85" fmla="*/ 3228974 w 3236118"/>
                <a:gd name="connsiteY85" fmla="*/ 1419225 h 1814512"/>
                <a:gd name="connsiteX86" fmla="*/ 3193255 w 3236118"/>
                <a:gd name="connsiteY86" fmla="*/ 1431131 h 1814512"/>
                <a:gd name="connsiteX87" fmla="*/ 3107530 w 3236118"/>
                <a:gd name="connsiteY87" fmla="*/ 1443037 h 1814512"/>
                <a:gd name="connsiteX88" fmla="*/ 2778918 w 3236118"/>
                <a:gd name="connsiteY88" fmla="*/ 1459706 h 1814512"/>
                <a:gd name="connsiteX89" fmla="*/ 2671762 w 3236118"/>
                <a:gd name="connsiteY89" fmla="*/ 1488281 h 1814512"/>
                <a:gd name="connsiteX90" fmla="*/ 2433637 w 3236118"/>
                <a:gd name="connsiteY90" fmla="*/ 1728787 h 1814512"/>
                <a:gd name="connsiteX91" fmla="*/ 1547812 w 3236118"/>
                <a:gd name="connsiteY91" fmla="*/ 1781175 h 1814512"/>
                <a:gd name="connsiteX92" fmla="*/ 1393030 w 3236118"/>
                <a:gd name="connsiteY92" fmla="*/ 1802606 h 1814512"/>
                <a:gd name="connsiteX93" fmla="*/ 971549 w 3236118"/>
                <a:gd name="connsiteY93" fmla="*/ 1814512 h 1814512"/>
                <a:gd name="connsiteX94" fmla="*/ 933449 w 3236118"/>
                <a:gd name="connsiteY94" fmla="*/ 1747837 h 1814512"/>
                <a:gd name="connsiteX95" fmla="*/ 845343 w 3236118"/>
                <a:gd name="connsiteY95" fmla="*/ 1747837 h 1814512"/>
                <a:gd name="connsiteX96" fmla="*/ 821530 w 3236118"/>
                <a:gd name="connsiteY96" fmla="*/ 1738312 h 1814512"/>
                <a:gd name="connsiteX97" fmla="*/ 766762 w 3236118"/>
                <a:gd name="connsiteY97" fmla="*/ 1776412 h 1814512"/>
                <a:gd name="connsiteX98" fmla="*/ 578643 w 3236118"/>
                <a:gd name="connsiteY98" fmla="*/ 1764506 h 1814512"/>
                <a:gd name="connsiteX99" fmla="*/ 502443 w 3236118"/>
                <a:gd name="connsiteY99" fmla="*/ 1690687 h 1814512"/>
                <a:gd name="connsiteX100" fmla="*/ 328612 w 3236118"/>
                <a:gd name="connsiteY100" fmla="*/ 1581150 h 1814512"/>
                <a:gd name="connsiteX101" fmla="*/ 147637 w 3236118"/>
                <a:gd name="connsiteY101" fmla="*/ 1514475 h 1814512"/>
                <a:gd name="connsiteX102" fmla="*/ 85724 w 3236118"/>
                <a:gd name="connsiteY102" fmla="*/ 1478756 h 1814512"/>
                <a:gd name="connsiteX103" fmla="*/ 42862 w 3236118"/>
                <a:gd name="connsiteY103" fmla="*/ 1426368 h 1814512"/>
                <a:gd name="connsiteX104" fmla="*/ 0 w 3236118"/>
                <a:gd name="connsiteY104" fmla="*/ 1428749 h 1814512"/>
                <a:gd name="connsiteX105" fmla="*/ 78580 w 3236118"/>
                <a:gd name="connsiteY105" fmla="*/ 1352550 h 1814512"/>
                <a:gd name="connsiteX106" fmla="*/ 1112043 w 3236118"/>
                <a:gd name="connsiteY10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1112044 w 3236119"/>
                <a:gd name="connsiteY10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147639 w 3236119"/>
                <a:gd name="connsiteY106" fmla="*/ 1245393 h 1814512"/>
                <a:gd name="connsiteX107" fmla="*/ 1112044 w 3236119"/>
                <a:gd name="connsiteY10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1112044 w 3236119"/>
                <a:gd name="connsiteY10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73857 w 3236119"/>
                <a:gd name="connsiteY107" fmla="*/ 1092993 h 1814512"/>
                <a:gd name="connsiteX108" fmla="*/ 1112044 w 3236119"/>
                <a:gd name="connsiteY10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261939 w 3236119"/>
                <a:gd name="connsiteY107" fmla="*/ 1112043 h 1814512"/>
                <a:gd name="connsiteX108" fmla="*/ 1112044 w 3236119"/>
                <a:gd name="connsiteY10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288132 w 3236119"/>
                <a:gd name="connsiteY107" fmla="*/ 1152525 h 1814512"/>
                <a:gd name="connsiteX108" fmla="*/ 261939 w 3236119"/>
                <a:gd name="connsiteY108" fmla="*/ 1112043 h 1814512"/>
                <a:gd name="connsiteX109" fmla="*/ 1112044 w 3236119"/>
                <a:gd name="connsiteY10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1112044 w 3236119"/>
                <a:gd name="connsiteY10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316707 w 3236119"/>
                <a:gd name="connsiteY109" fmla="*/ 1064418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259557 w 3236119"/>
                <a:gd name="connsiteY109" fmla="*/ 1057275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14326 w 3236119"/>
                <a:gd name="connsiteY110" fmla="*/ 1009650 h 1814512"/>
                <a:gd name="connsiteX111" fmla="*/ 1112044 w 3236119"/>
                <a:gd name="connsiteY11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1112044 w 3236119"/>
                <a:gd name="connsiteY11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71476 w 3236119"/>
                <a:gd name="connsiteY111" fmla="*/ 976312 h 1814512"/>
                <a:gd name="connsiteX112" fmla="*/ 1112044 w 3236119"/>
                <a:gd name="connsiteY11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1112044 w 3236119"/>
                <a:gd name="connsiteY11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402432 w 3236119"/>
                <a:gd name="connsiteY112" fmla="*/ 907256 h 1814512"/>
                <a:gd name="connsiteX113" fmla="*/ 1112044 w 3236119"/>
                <a:gd name="connsiteY11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1112044 w 3236119"/>
                <a:gd name="connsiteY11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47676 w 3236119"/>
                <a:gd name="connsiteY113" fmla="*/ 847725 h 1814512"/>
                <a:gd name="connsiteX114" fmla="*/ 1112044 w 3236119"/>
                <a:gd name="connsiteY11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1112044 w 3236119"/>
                <a:gd name="connsiteY11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7676 w 3236119"/>
                <a:gd name="connsiteY114" fmla="*/ 790575 h 1814512"/>
                <a:gd name="connsiteX115" fmla="*/ 1112044 w 3236119"/>
                <a:gd name="connsiteY11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1112044 w 3236119"/>
                <a:gd name="connsiteY11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90539 w 3236119"/>
                <a:gd name="connsiteY115" fmla="*/ 778668 h 1814512"/>
                <a:gd name="connsiteX116" fmla="*/ 1112044 w 3236119"/>
                <a:gd name="connsiteY11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1112044 w 3236119"/>
                <a:gd name="connsiteY11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521495 w 3236119"/>
                <a:gd name="connsiteY116" fmla="*/ 804862 h 1814512"/>
                <a:gd name="connsiteX117" fmla="*/ 1112044 w 3236119"/>
                <a:gd name="connsiteY11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600076 w 3236119"/>
                <a:gd name="connsiteY116" fmla="*/ 866775 h 1814512"/>
                <a:gd name="connsiteX117" fmla="*/ 1112044 w 3236119"/>
                <a:gd name="connsiteY11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397670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1112044 w 3236119"/>
                <a:gd name="connsiteY11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1112044 w 3236119"/>
                <a:gd name="connsiteY11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719139 w 3236119"/>
                <a:gd name="connsiteY118" fmla="*/ 731043 h 1814512"/>
                <a:gd name="connsiteX119" fmla="*/ 1112044 w 3236119"/>
                <a:gd name="connsiteY11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1112044 w 3236119"/>
                <a:gd name="connsiteY11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57226 w 3236119"/>
                <a:gd name="connsiteY119" fmla="*/ 781050 h 1814512"/>
                <a:gd name="connsiteX120" fmla="*/ 1112044 w 3236119"/>
                <a:gd name="connsiteY12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1112044 w 3236119"/>
                <a:gd name="connsiteY12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33426 w 3236119"/>
                <a:gd name="connsiteY120" fmla="*/ 773906 h 1814512"/>
                <a:gd name="connsiteX121" fmla="*/ 1112044 w 3236119"/>
                <a:gd name="connsiteY12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1112044 w 3236119"/>
                <a:gd name="connsiteY12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66764 w 3236119"/>
                <a:gd name="connsiteY121" fmla="*/ 702468 h 1814512"/>
                <a:gd name="connsiteX122" fmla="*/ 1112044 w 3236119"/>
                <a:gd name="connsiteY12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1112044 w 3236119"/>
                <a:gd name="connsiteY12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819151 w 3236119"/>
                <a:gd name="connsiteY122" fmla="*/ 671512 h 1814512"/>
                <a:gd name="connsiteX123" fmla="*/ 1112044 w 3236119"/>
                <a:gd name="connsiteY12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1112044 w 3236119"/>
                <a:gd name="connsiteY12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847726 w 3236119"/>
                <a:gd name="connsiteY123" fmla="*/ 588168 h 1814512"/>
                <a:gd name="connsiteX124" fmla="*/ 1112044 w 3236119"/>
                <a:gd name="connsiteY12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112044 w 3236119"/>
                <a:gd name="connsiteY12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007270 w 3236119"/>
                <a:gd name="connsiteY124" fmla="*/ 419100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000126 w 3236119"/>
                <a:gd name="connsiteY124" fmla="*/ 397668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64420 w 3236119"/>
                <a:gd name="connsiteY125" fmla="*/ 333375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88232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7176 w 3236119"/>
                <a:gd name="connsiteY109" fmla="*/ 1052513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30995 w 3236119"/>
                <a:gd name="connsiteY100" fmla="*/ 1578769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7176 w 3236119"/>
                <a:gd name="connsiteY109" fmla="*/ 1052513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61951 w 3236119"/>
                <a:gd name="connsiteY100" fmla="*/ 1597818 h 1814512"/>
                <a:gd name="connsiteX101" fmla="*/ 330995 w 3236119"/>
                <a:gd name="connsiteY101" fmla="*/ 1578769 h 1814512"/>
                <a:gd name="connsiteX102" fmla="*/ 147638 w 3236119"/>
                <a:gd name="connsiteY102" fmla="*/ 1514475 h 1814512"/>
                <a:gd name="connsiteX103" fmla="*/ 85725 w 3236119"/>
                <a:gd name="connsiteY103" fmla="*/ 1478756 h 1814512"/>
                <a:gd name="connsiteX104" fmla="*/ 42863 w 3236119"/>
                <a:gd name="connsiteY104" fmla="*/ 1426368 h 1814512"/>
                <a:gd name="connsiteX105" fmla="*/ 1 w 3236119"/>
                <a:gd name="connsiteY105" fmla="*/ 1428749 h 1814512"/>
                <a:gd name="connsiteX106" fmla="*/ 0 w 3236119"/>
                <a:gd name="connsiteY106" fmla="*/ 1397793 h 1814512"/>
                <a:gd name="connsiteX107" fmla="*/ 307182 w 3236119"/>
                <a:gd name="connsiteY107" fmla="*/ 1171575 h 1814512"/>
                <a:gd name="connsiteX108" fmla="*/ 300039 w 3236119"/>
                <a:gd name="connsiteY108" fmla="*/ 1143000 h 1814512"/>
                <a:gd name="connsiteX109" fmla="*/ 252414 w 3236119"/>
                <a:gd name="connsiteY109" fmla="*/ 1100137 h 1814512"/>
                <a:gd name="connsiteX110" fmla="*/ 257176 w 3236119"/>
                <a:gd name="connsiteY110" fmla="*/ 1052513 h 1814512"/>
                <a:gd name="connsiteX111" fmla="*/ 307182 w 3236119"/>
                <a:gd name="connsiteY111" fmla="*/ 1038225 h 1814512"/>
                <a:gd name="connsiteX112" fmla="*/ 314326 w 3236119"/>
                <a:gd name="connsiteY112" fmla="*/ 985837 h 1814512"/>
                <a:gd name="connsiteX113" fmla="*/ 390526 w 3236119"/>
                <a:gd name="connsiteY113" fmla="*/ 900112 h 1814512"/>
                <a:gd name="connsiteX114" fmla="*/ 402432 w 3236119"/>
                <a:gd name="connsiteY114" fmla="*/ 864393 h 1814512"/>
                <a:gd name="connsiteX115" fmla="*/ 404814 w 3236119"/>
                <a:gd name="connsiteY115" fmla="*/ 823912 h 1814512"/>
                <a:gd name="connsiteX116" fmla="*/ 445295 w 3236119"/>
                <a:gd name="connsiteY116" fmla="*/ 812006 h 1814512"/>
                <a:gd name="connsiteX117" fmla="*/ 471489 w 3236119"/>
                <a:gd name="connsiteY117" fmla="*/ 850106 h 1814512"/>
                <a:gd name="connsiteX118" fmla="*/ 600076 w 3236119"/>
                <a:gd name="connsiteY118" fmla="*/ 866775 h 1814512"/>
                <a:gd name="connsiteX119" fmla="*/ 638176 w 3236119"/>
                <a:gd name="connsiteY119" fmla="*/ 804862 h 1814512"/>
                <a:gd name="connsiteX120" fmla="*/ 692945 w 3236119"/>
                <a:gd name="connsiteY120" fmla="*/ 828675 h 1814512"/>
                <a:gd name="connsiteX121" fmla="*/ 709614 w 3236119"/>
                <a:gd name="connsiteY121" fmla="*/ 769143 h 1814512"/>
                <a:gd name="connsiteX122" fmla="*/ 778670 w 3236119"/>
                <a:gd name="connsiteY122" fmla="*/ 723900 h 1814512"/>
                <a:gd name="connsiteX123" fmla="*/ 783432 w 3236119"/>
                <a:gd name="connsiteY123" fmla="*/ 661987 h 1814512"/>
                <a:gd name="connsiteX124" fmla="*/ 933450 w 3236119"/>
                <a:gd name="connsiteY124" fmla="*/ 533399 h 1814512"/>
                <a:gd name="connsiteX125" fmla="*/ 1000126 w 3236119"/>
                <a:gd name="connsiteY125" fmla="*/ 397668 h 1814512"/>
                <a:gd name="connsiteX126" fmla="*/ 1073944 w 3236119"/>
                <a:gd name="connsiteY126" fmla="*/ 342900 h 1814512"/>
                <a:gd name="connsiteX127" fmla="*/ 1112044 w 3236119"/>
                <a:gd name="connsiteY12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147638 w 3236119"/>
                <a:gd name="connsiteY102" fmla="*/ 1514475 h 1814512"/>
                <a:gd name="connsiteX103" fmla="*/ 85725 w 3236119"/>
                <a:gd name="connsiteY103" fmla="*/ 1478756 h 1814512"/>
                <a:gd name="connsiteX104" fmla="*/ 42863 w 3236119"/>
                <a:gd name="connsiteY104" fmla="*/ 1426368 h 1814512"/>
                <a:gd name="connsiteX105" fmla="*/ 1 w 3236119"/>
                <a:gd name="connsiteY105" fmla="*/ 1428749 h 1814512"/>
                <a:gd name="connsiteX106" fmla="*/ 0 w 3236119"/>
                <a:gd name="connsiteY106" fmla="*/ 1397793 h 1814512"/>
                <a:gd name="connsiteX107" fmla="*/ 307182 w 3236119"/>
                <a:gd name="connsiteY107" fmla="*/ 1171575 h 1814512"/>
                <a:gd name="connsiteX108" fmla="*/ 300039 w 3236119"/>
                <a:gd name="connsiteY108" fmla="*/ 1143000 h 1814512"/>
                <a:gd name="connsiteX109" fmla="*/ 252414 w 3236119"/>
                <a:gd name="connsiteY109" fmla="*/ 1100137 h 1814512"/>
                <a:gd name="connsiteX110" fmla="*/ 257176 w 3236119"/>
                <a:gd name="connsiteY110" fmla="*/ 1052513 h 1814512"/>
                <a:gd name="connsiteX111" fmla="*/ 307182 w 3236119"/>
                <a:gd name="connsiteY111" fmla="*/ 1038225 h 1814512"/>
                <a:gd name="connsiteX112" fmla="*/ 314326 w 3236119"/>
                <a:gd name="connsiteY112" fmla="*/ 985837 h 1814512"/>
                <a:gd name="connsiteX113" fmla="*/ 390526 w 3236119"/>
                <a:gd name="connsiteY113" fmla="*/ 900112 h 1814512"/>
                <a:gd name="connsiteX114" fmla="*/ 402432 w 3236119"/>
                <a:gd name="connsiteY114" fmla="*/ 864393 h 1814512"/>
                <a:gd name="connsiteX115" fmla="*/ 404814 w 3236119"/>
                <a:gd name="connsiteY115" fmla="*/ 823912 h 1814512"/>
                <a:gd name="connsiteX116" fmla="*/ 445295 w 3236119"/>
                <a:gd name="connsiteY116" fmla="*/ 812006 h 1814512"/>
                <a:gd name="connsiteX117" fmla="*/ 471489 w 3236119"/>
                <a:gd name="connsiteY117" fmla="*/ 850106 h 1814512"/>
                <a:gd name="connsiteX118" fmla="*/ 600076 w 3236119"/>
                <a:gd name="connsiteY118" fmla="*/ 866775 h 1814512"/>
                <a:gd name="connsiteX119" fmla="*/ 638176 w 3236119"/>
                <a:gd name="connsiteY119" fmla="*/ 804862 h 1814512"/>
                <a:gd name="connsiteX120" fmla="*/ 692945 w 3236119"/>
                <a:gd name="connsiteY120" fmla="*/ 828675 h 1814512"/>
                <a:gd name="connsiteX121" fmla="*/ 709614 w 3236119"/>
                <a:gd name="connsiteY121" fmla="*/ 769143 h 1814512"/>
                <a:gd name="connsiteX122" fmla="*/ 778670 w 3236119"/>
                <a:gd name="connsiteY122" fmla="*/ 723900 h 1814512"/>
                <a:gd name="connsiteX123" fmla="*/ 783432 w 3236119"/>
                <a:gd name="connsiteY123" fmla="*/ 661987 h 1814512"/>
                <a:gd name="connsiteX124" fmla="*/ 933450 w 3236119"/>
                <a:gd name="connsiteY124" fmla="*/ 533399 h 1814512"/>
                <a:gd name="connsiteX125" fmla="*/ 1000126 w 3236119"/>
                <a:gd name="connsiteY125" fmla="*/ 397668 h 1814512"/>
                <a:gd name="connsiteX126" fmla="*/ 1073944 w 3236119"/>
                <a:gd name="connsiteY126" fmla="*/ 342900 h 1814512"/>
                <a:gd name="connsiteX127" fmla="*/ 1112044 w 3236119"/>
                <a:gd name="connsiteY12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283370 w 3236119"/>
                <a:gd name="connsiteY102" fmla="*/ 1559718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71439 w 3236119"/>
                <a:gd name="connsiteY105" fmla="*/ 1450181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933450 w 3236119"/>
                <a:gd name="connsiteY126" fmla="*/ 533399 h 1814512"/>
                <a:gd name="connsiteX127" fmla="*/ 1000126 w 3236119"/>
                <a:gd name="connsiteY127" fmla="*/ 397668 h 1814512"/>
                <a:gd name="connsiteX128" fmla="*/ 1073944 w 3236119"/>
                <a:gd name="connsiteY128" fmla="*/ 342900 h 1814512"/>
                <a:gd name="connsiteX129" fmla="*/ 1112044 w 3236119"/>
                <a:gd name="connsiteY12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933450 w 3236119"/>
                <a:gd name="connsiteY126" fmla="*/ 533399 h 1814512"/>
                <a:gd name="connsiteX127" fmla="*/ 1000126 w 3236119"/>
                <a:gd name="connsiteY127" fmla="*/ 397668 h 1814512"/>
                <a:gd name="connsiteX128" fmla="*/ 1073944 w 3236119"/>
                <a:gd name="connsiteY128" fmla="*/ 342900 h 1814512"/>
                <a:gd name="connsiteX129" fmla="*/ 1112044 w 3236119"/>
                <a:gd name="connsiteY12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845345 w 3236119"/>
                <a:gd name="connsiteY126" fmla="*/ 604837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962026 w 3236119"/>
                <a:gd name="connsiteY128" fmla="*/ 476250 h 1814512"/>
                <a:gd name="connsiteX129" fmla="*/ 1000126 w 3236119"/>
                <a:gd name="connsiteY129" fmla="*/ 397668 h 1814512"/>
                <a:gd name="connsiteX130" fmla="*/ 1073944 w 3236119"/>
                <a:gd name="connsiteY130" fmla="*/ 342900 h 1814512"/>
                <a:gd name="connsiteX131" fmla="*/ 1112044 w 3236119"/>
                <a:gd name="connsiteY13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950120 w 3236119"/>
                <a:gd name="connsiteY128" fmla="*/ 478631 h 1814512"/>
                <a:gd name="connsiteX129" fmla="*/ 1000126 w 3236119"/>
                <a:gd name="connsiteY129" fmla="*/ 397668 h 1814512"/>
                <a:gd name="connsiteX130" fmla="*/ 1073944 w 3236119"/>
                <a:gd name="connsiteY130" fmla="*/ 342900 h 1814512"/>
                <a:gd name="connsiteX131" fmla="*/ 1112044 w 3236119"/>
                <a:gd name="connsiteY131" fmla="*/ 295275 h 18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236119" h="1814512">
                  <a:moveTo>
                    <a:pt x="1112044" y="295275"/>
                  </a:moveTo>
                  <a:lnTo>
                    <a:pt x="1166813" y="240506"/>
                  </a:lnTo>
                  <a:lnTo>
                    <a:pt x="1190625" y="195262"/>
                  </a:lnTo>
                  <a:lnTo>
                    <a:pt x="1235869" y="180975"/>
                  </a:lnTo>
                  <a:lnTo>
                    <a:pt x="1266825" y="209550"/>
                  </a:lnTo>
                  <a:lnTo>
                    <a:pt x="1283494" y="250031"/>
                  </a:lnTo>
                  <a:lnTo>
                    <a:pt x="1316831" y="278606"/>
                  </a:lnTo>
                  <a:lnTo>
                    <a:pt x="1338263" y="280987"/>
                  </a:lnTo>
                  <a:lnTo>
                    <a:pt x="1393031" y="280987"/>
                  </a:lnTo>
                  <a:lnTo>
                    <a:pt x="1423988" y="314325"/>
                  </a:lnTo>
                  <a:lnTo>
                    <a:pt x="1426369" y="335756"/>
                  </a:lnTo>
                  <a:lnTo>
                    <a:pt x="1438275" y="373856"/>
                  </a:lnTo>
                  <a:lnTo>
                    <a:pt x="1478756" y="357187"/>
                  </a:lnTo>
                  <a:lnTo>
                    <a:pt x="1538288" y="373856"/>
                  </a:lnTo>
                  <a:lnTo>
                    <a:pt x="1609725" y="385762"/>
                  </a:lnTo>
                  <a:lnTo>
                    <a:pt x="1650206" y="369093"/>
                  </a:lnTo>
                  <a:lnTo>
                    <a:pt x="1662113" y="311943"/>
                  </a:lnTo>
                  <a:lnTo>
                    <a:pt x="1666875" y="285750"/>
                  </a:lnTo>
                  <a:cubicBezTo>
                    <a:pt x="1690269" y="272753"/>
                    <a:pt x="1682527" y="279621"/>
                    <a:pt x="1693069" y="269081"/>
                  </a:cubicBezTo>
                  <a:lnTo>
                    <a:pt x="1821656" y="178593"/>
                  </a:lnTo>
                  <a:lnTo>
                    <a:pt x="1850231" y="176212"/>
                  </a:lnTo>
                  <a:lnTo>
                    <a:pt x="1859756" y="228600"/>
                  </a:lnTo>
                  <a:lnTo>
                    <a:pt x="1852613" y="261937"/>
                  </a:lnTo>
                  <a:lnTo>
                    <a:pt x="1928813" y="280987"/>
                  </a:lnTo>
                  <a:lnTo>
                    <a:pt x="1976438" y="228600"/>
                  </a:lnTo>
                  <a:lnTo>
                    <a:pt x="2028825" y="183356"/>
                  </a:lnTo>
                  <a:lnTo>
                    <a:pt x="2050256" y="133350"/>
                  </a:lnTo>
                  <a:lnTo>
                    <a:pt x="2100263" y="109537"/>
                  </a:lnTo>
                  <a:lnTo>
                    <a:pt x="2140744" y="80962"/>
                  </a:lnTo>
                  <a:lnTo>
                    <a:pt x="2185988" y="33337"/>
                  </a:lnTo>
                  <a:lnTo>
                    <a:pt x="2231231" y="33337"/>
                  </a:lnTo>
                  <a:lnTo>
                    <a:pt x="2266950" y="0"/>
                  </a:lnTo>
                  <a:lnTo>
                    <a:pt x="2333625" y="71437"/>
                  </a:lnTo>
                  <a:lnTo>
                    <a:pt x="2309813" y="102393"/>
                  </a:lnTo>
                  <a:lnTo>
                    <a:pt x="2302669" y="138112"/>
                  </a:lnTo>
                  <a:lnTo>
                    <a:pt x="2347913" y="180975"/>
                  </a:lnTo>
                  <a:lnTo>
                    <a:pt x="2412206" y="178593"/>
                  </a:lnTo>
                  <a:lnTo>
                    <a:pt x="2447925" y="183356"/>
                  </a:lnTo>
                  <a:lnTo>
                    <a:pt x="2526506" y="230981"/>
                  </a:lnTo>
                  <a:lnTo>
                    <a:pt x="2562225" y="245268"/>
                  </a:lnTo>
                  <a:lnTo>
                    <a:pt x="2564606" y="292893"/>
                  </a:lnTo>
                  <a:lnTo>
                    <a:pt x="2547938" y="345281"/>
                  </a:lnTo>
                  <a:lnTo>
                    <a:pt x="2593181" y="359568"/>
                  </a:lnTo>
                  <a:lnTo>
                    <a:pt x="2628900" y="304800"/>
                  </a:lnTo>
                  <a:lnTo>
                    <a:pt x="2671763" y="295275"/>
                  </a:lnTo>
                  <a:lnTo>
                    <a:pt x="2728913" y="257175"/>
                  </a:lnTo>
                  <a:lnTo>
                    <a:pt x="2790825" y="266700"/>
                  </a:lnTo>
                  <a:lnTo>
                    <a:pt x="2867025" y="226218"/>
                  </a:lnTo>
                  <a:lnTo>
                    <a:pt x="2895600" y="166687"/>
                  </a:lnTo>
                  <a:cubicBezTo>
                    <a:pt x="2900363" y="160337"/>
                    <a:pt x="2904578" y="153537"/>
                    <a:pt x="2909888" y="147637"/>
                  </a:cubicBezTo>
                  <a:cubicBezTo>
                    <a:pt x="2911802" y="145510"/>
                    <a:pt x="2915008" y="144899"/>
                    <a:pt x="2917031" y="142875"/>
                  </a:cubicBezTo>
                  <a:cubicBezTo>
                    <a:pt x="2920625" y="139281"/>
                    <a:pt x="2926556" y="130968"/>
                    <a:pt x="2926556" y="130968"/>
                  </a:cubicBezTo>
                  <a:lnTo>
                    <a:pt x="2940844" y="92868"/>
                  </a:lnTo>
                  <a:lnTo>
                    <a:pt x="3024188" y="114300"/>
                  </a:lnTo>
                  <a:lnTo>
                    <a:pt x="3095625" y="130968"/>
                  </a:lnTo>
                  <a:lnTo>
                    <a:pt x="3109913" y="200025"/>
                  </a:lnTo>
                  <a:lnTo>
                    <a:pt x="3145631" y="252412"/>
                  </a:lnTo>
                  <a:lnTo>
                    <a:pt x="3131344" y="259556"/>
                  </a:lnTo>
                  <a:lnTo>
                    <a:pt x="3090863" y="283368"/>
                  </a:lnTo>
                  <a:lnTo>
                    <a:pt x="3062288" y="314325"/>
                  </a:lnTo>
                  <a:lnTo>
                    <a:pt x="3033713" y="354806"/>
                  </a:lnTo>
                  <a:lnTo>
                    <a:pt x="3031331" y="416718"/>
                  </a:lnTo>
                  <a:lnTo>
                    <a:pt x="3045619" y="466725"/>
                  </a:lnTo>
                  <a:lnTo>
                    <a:pt x="3071813" y="511968"/>
                  </a:lnTo>
                  <a:lnTo>
                    <a:pt x="3095625" y="535781"/>
                  </a:lnTo>
                  <a:lnTo>
                    <a:pt x="3076575" y="564356"/>
                  </a:lnTo>
                  <a:lnTo>
                    <a:pt x="3055144" y="590550"/>
                  </a:lnTo>
                  <a:lnTo>
                    <a:pt x="3050381" y="640556"/>
                  </a:lnTo>
                  <a:lnTo>
                    <a:pt x="3064669" y="666750"/>
                  </a:lnTo>
                  <a:lnTo>
                    <a:pt x="3090863" y="716756"/>
                  </a:lnTo>
                  <a:lnTo>
                    <a:pt x="3114675" y="733425"/>
                  </a:lnTo>
                  <a:lnTo>
                    <a:pt x="3105150" y="769143"/>
                  </a:lnTo>
                  <a:lnTo>
                    <a:pt x="3098006" y="790575"/>
                  </a:lnTo>
                  <a:lnTo>
                    <a:pt x="3071813" y="807243"/>
                  </a:lnTo>
                  <a:lnTo>
                    <a:pt x="3045619" y="828675"/>
                  </a:lnTo>
                  <a:lnTo>
                    <a:pt x="3057525" y="859631"/>
                  </a:lnTo>
                  <a:lnTo>
                    <a:pt x="3067050" y="883443"/>
                  </a:lnTo>
                  <a:lnTo>
                    <a:pt x="3143250" y="962025"/>
                  </a:lnTo>
                  <a:lnTo>
                    <a:pt x="3095625" y="1021556"/>
                  </a:lnTo>
                  <a:cubicBezTo>
                    <a:pt x="3094831" y="1074737"/>
                    <a:pt x="3094038" y="1127919"/>
                    <a:pt x="3093244" y="1181100"/>
                  </a:cubicBezTo>
                  <a:lnTo>
                    <a:pt x="3052763" y="1214437"/>
                  </a:lnTo>
                  <a:lnTo>
                    <a:pt x="3114675" y="1293018"/>
                  </a:lnTo>
                  <a:lnTo>
                    <a:pt x="3171825" y="1238250"/>
                  </a:lnTo>
                  <a:lnTo>
                    <a:pt x="3236119" y="1240631"/>
                  </a:lnTo>
                  <a:lnTo>
                    <a:pt x="3228975" y="1283493"/>
                  </a:lnTo>
                  <a:lnTo>
                    <a:pt x="3228975" y="1419225"/>
                  </a:lnTo>
                  <a:lnTo>
                    <a:pt x="3193256" y="1431131"/>
                  </a:lnTo>
                  <a:lnTo>
                    <a:pt x="3107531" y="1443037"/>
                  </a:lnTo>
                  <a:lnTo>
                    <a:pt x="2778919" y="1459706"/>
                  </a:lnTo>
                  <a:lnTo>
                    <a:pt x="2671763" y="1488281"/>
                  </a:lnTo>
                  <a:lnTo>
                    <a:pt x="2433638" y="1728787"/>
                  </a:lnTo>
                  <a:lnTo>
                    <a:pt x="1547813" y="1781175"/>
                  </a:lnTo>
                  <a:lnTo>
                    <a:pt x="1393031" y="1802606"/>
                  </a:lnTo>
                  <a:lnTo>
                    <a:pt x="971550" y="1814512"/>
                  </a:lnTo>
                  <a:lnTo>
                    <a:pt x="933450" y="1747837"/>
                  </a:lnTo>
                  <a:lnTo>
                    <a:pt x="845344" y="1747837"/>
                  </a:lnTo>
                  <a:lnTo>
                    <a:pt x="821531" y="1738312"/>
                  </a:lnTo>
                  <a:lnTo>
                    <a:pt x="766763" y="1776412"/>
                  </a:lnTo>
                  <a:lnTo>
                    <a:pt x="578644" y="1764506"/>
                  </a:lnTo>
                  <a:lnTo>
                    <a:pt x="502444" y="1690687"/>
                  </a:lnTo>
                  <a:lnTo>
                    <a:pt x="347663" y="1607343"/>
                  </a:lnTo>
                  <a:lnTo>
                    <a:pt x="314326" y="1588294"/>
                  </a:lnTo>
                  <a:lnTo>
                    <a:pt x="273845" y="1576387"/>
                  </a:lnTo>
                  <a:lnTo>
                    <a:pt x="147638" y="1514475"/>
                  </a:lnTo>
                  <a:lnTo>
                    <a:pt x="85725" y="1478756"/>
                  </a:lnTo>
                  <a:cubicBezTo>
                    <a:pt x="73025" y="1468040"/>
                    <a:pt x="69058" y="1466056"/>
                    <a:pt x="61914" y="1457325"/>
                  </a:cubicBezTo>
                  <a:cubicBezTo>
                    <a:pt x="54770" y="1448594"/>
                    <a:pt x="54769" y="1429940"/>
                    <a:pt x="42863" y="1426368"/>
                  </a:cubicBezTo>
                  <a:lnTo>
                    <a:pt x="1" y="1428749"/>
                  </a:lnTo>
                  <a:cubicBezTo>
                    <a:pt x="1" y="1418430"/>
                    <a:pt x="0" y="1408112"/>
                    <a:pt x="0" y="1397793"/>
                  </a:cubicBezTo>
                  <a:lnTo>
                    <a:pt x="307182" y="1171575"/>
                  </a:lnTo>
                  <a:lnTo>
                    <a:pt x="300039" y="1143000"/>
                  </a:lnTo>
                  <a:lnTo>
                    <a:pt x="252414" y="1100137"/>
                  </a:lnTo>
                  <a:lnTo>
                    <a:pt x="257176" y="1052513"/>
                  </a:lnTo>
                  <a:lnTo>
                    <a:pt x="307182" y="1038225"/>
                  </a:lnTo>
                  <a:lnTo>
                    <a:pt x="314326" y="985837"/>
                  </a:lnTo>
                  <a:lnTo>
                    <a:pt x="390526" y="900112"/>
                  </a:lnTo>
                  <a:lnTo>
                    <a:pt x="402432" y="864393"/>
                  </a:lnTo>
                  <a:lnTo>
                    <a:pt x="404814" y="823912"/>
                  </a:lnTo>
                  <a:lnTo>
                    <a:pt x="445295" y="812006"/>
                  </a:lnTo>
                  <a:lnTo>
                    <a:pt x="471489" y="850106"/>
                  </a:lnTo>
                  <a:lnTo>
                    <a:pt x="600076" y="866775"/>
                  </a:lnTo>
                  <a:lnTo>
                    <a:pt x="638176" y="804862"/>
                  </a:lnTo>
                  <a:lnTo>
                    <a:pt x="692945" y="828675"/>
                  </a:lnTo>
                  <a:lnTo>
                    <a:pt x="709614" y="769143"/>
                  </a:lnTo>
                  <a:lnTo>
                    <a:pt x="771527" y="721519"/>
                  </a:lnTo>
                  <a:cubicBezTo>
                    <a:pt x="771527" y="701675"/>
                    <a:pt x="771526" y="681831"/>
                    <a:pt x="771526" y="661987"/>
                  </a:cubicBezTo>
                  <a:lnTo>
                    <a:pt x="831057" y="602456"/>
                  </a:lnTo>
                  <a:lnTo>
                    <a:pt x="933450" y="533399"/>
                  </a:lnTo>
                  <a:lnTo>
                    <a:pt x="950120" y="478631"/>
                  </a:lnTo>
                  <a:lnTo>
                    <a:pt x="1000126" y="397668"/>
                  </a:lnTo>
                  <a:lnTo>
                    <a:pt x="1073944" y="342900"/>
                  </a:lnTo>
                  <a:lnTo>
                    <a:pt x="1112044" y="2952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637759" y="4454174"/>
              <a:ext cx="672731" cy="557656"/>
            </a:xfrm>
            <a:custGeom>
              <a:avLst/>
              <a:gdLst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09538 w 1559719"/>
                <a:gd name="connsiteY50" fmla="*/ 864394 h 1259681"/>
                <a:gd name="connsiteX51" fmla="*/ 100013 w 1559719"/>
                <a:gd name="connsiteY51" fmla="*/ 809625 h 1259681"/>
                <a:gd name="connsiteX52" fmla="*/ 157163 w 1559719"/>
                <a:gd name="connsiteY52" fmla="*/ 678656 h 1259681"/>
                <a:gd name="connsiteX53" fmla="*/ 159544 w 1559719"/>
                <a:gd name="connsiteY53" fmla="*/ 478631 h 1259681"/>
                <a:gd name="connsiteX54" fmla="*/ 0 w 1559719"/>
                <a:gd name="connsiteY54" fmla="*/ 71437 h 1259681"/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30969 w 1559719"/>
                <a:gd name="connsiteY50" fmla="*/ 892969 h 1259681"/>
                <a:gd name="connsiteX51" fmla="*/ 109538 w 1559719"/>
                <a:gd name="connsiteY51" fmla="*/ 864394 h 1259681"/>
                <a:gd name="connsiteX52" fmla="*/ 100013 w 1559719"/>
                <a:gd name="connsiteY52" fmla="*/ 809625 h 1259681"/>
                <a:gd name="connsiteX53" fmla="*/ 157163 w 1559719"/>
                <a:gd name="connsiteY53" fmla="*/ 678656 h 1259681"/>
                <a:gd name="connsiteX54" fmla="*/ 159544 w 1559719"/>
                <a:gd name="connsiteY54" fmla="*/ 478631 h 1259681"/>
                <a:gd name="connsiteX55" fmla="*/ 0 w 1559719"/>
                <a:gd name="connsiteY55" fmla="*/ 71437 h 1259681"/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23825 w 1559719"/>
                <a:gd name="connsiteY50" fmla="*/ 916781 h 1259681"/>
                <a:gd name="connsiteX51" fmla="*/ 109538 w 1559719"/>
                <a:gd name="connsiteY51" fmla="*/ 864394 h 1259681"/>
                <a:gd name="connsiteX52" fmla="*/ 100013 w 1559719"/>
                <a:gd name="connsiteY52" fmla="*/ 809625 h 1259681"/>
                <a:gd name="connsiteX53" fmla="*/ 157163 w 1559719"/>
                <a:gd name="connsiteY53" fmla="*/ 678656 h 1259681"/>
                <a:gd name="connsiteX54" fmla="*/ 159544 w 1559719"/>
                <a:gd name="connsiteY54" fmla="*/ 478631 h 1259681"/>
                <a:gd name="connsiteX55" fmla="*/ 0 w 1559719"/>
                <a:gd name="connsiteY55" fmla="*/ 71437 h 1259681"/>
                <a:gd name="connsiteX0" fmla="*/ 0 w 1562101"/>
                <a:gd name="connsiteY0" fmla="*/ 85725 h 1259681"/>
                <a:gd name="connsiteX1" fmla="*/ 138113 w 1562101"/>
                <a:gd name="connsiteY1" fmla="*/ 54769 h 1259681"/>
                <a:gd name="connsiteX2" fmla="*/ 371476 w 1562101"/>
                <a:gd name="connsiteY2" fmla="*/ 45244 h 1259681"/>
                <a:gd name="connsiteX3" fmla="*/ 771526 w 1562101"/>
                <a:gd name="connsiteY3" fmla="*/ 19050 h 1259681"/>
                <a:gd name="connsiteX4" fmla="*/ 1050132 w 1562101"/>
                <a:gd name="connsiteY4" fmla="*/ 0 h 1259681"/>
                <a:gd name="connsiteX5" fmla="*/ 1083470 w 1562101"/>
                <a:gd name="connsiteY5" fmla="*/ 107156 h 1259681"/>
                <a:gd name="connsiteX6" fmla="*/ 1121570 w 1562101"/>
                <a:gd name="connsiteY6" fmla="*/ 250031 h 1259681"/>
                <a:gd name="connsiteX7" fmla="*/ 1128713 w 1562101"/>
                <a:gd name="connsiteY7" fmla="*/ 290512 h 1259681"/>
                <a:gd name="connsiteX8" fmla="*/ 1219201 w 1562101"/>
                <a:gd name="connsiteY8" fmla="*/ 364331 h 1259681"/>
                <a:gd name="connsiteX9" fmla="*/ 1238251 w 1562101"/>
                <a:gd name="connsiteY9" fmla="*/ 404812 h 1259681"/>
                <a:gd name="connsiteX10" fmla="*/ 1252538 w 1562101"/>
                <a:gd name="connsiteY10" fmla="*/ 457200 h 1259681"/>
                <a:gd name="connsiteX11" fmla="*/ 1388270 w 1562101"/>
                <a:gd name="connsiteY11" fmla="*/ 523875 h 1259681"/>
                <a:gd name="connsiteX12" fmla="*/ 1440657 w 1562101"/>
                <a:gd name="connsiteY12" fmla="*/ 566737 h 1259681"/>
                <a:gd name="connsiteX13" fmla="*/ 1464470 w 1562101"/>
                <a:gd name="connsiteY13" fmla="*/ 688181 h 1259681"/>
                <a:gd name="connsiteX14" fmla="*/ 1493045 w 1562101"/>
                <a:gd name="connsiteY14" fmla="*/ 773906 h 1259681"/>
                <a:gd name="connsiteX15" fmla="*/ 1545432 w 1562101"/>
                <a:gd name="connsiteY15" fmla="*/ 866775 h 1259681"/>
                <a:gd name="connsiteX16" fmla="*/ 1562101 w 1562101"/>
                <a:gd name="connsiteY16" fmla="*/ 907256 h 1259681"/>
                <a:gd name="connsiteX17" fmla="*/ 1547813 w 1562101"/>
                <a:gd name="connsiteY17" fmla="*/ 959644 h 1259681"/>
                <a:gd name="connsiteX18" fmla="*/ 1538288 w 1562101"/>
                <a:gd name="connsiteY18" fmla="*/ 983456 h 1259681"/>
                <a:gd name="connsiteX19" fmla="*/ 1438276 w 1562101"/>
                <a:gd name="connsiteY19" fmla="*/ 978694 h 1259681"/>
                <a:gd name="connsiteX20" fmla="*/ 1385888 w 1562101"/>
                <a:gd name="connsiteY20" fmla="*/ 950119 h 1259681"/>
                <a:gd name="connsiteX21" fmla="*/ 1335882 w 1562101"/>
                <a:gd name="connsiteY21" fmla="*/ 923925 h 1259681"/>
                <a:gd name="connsiteX22" fmla="*/ 1281113 w 1562101"/>
                <a:gd name="connsiteY22" fmla="*/ 892969 h 1259681"/>
                <a:gd name="connsiteX23" fmla="*/ 1231107 w 1562101"/>
                <a:gd name="connsiteY23" fmla="*/ 873919 h 1259681"/>
                <a:gd name="connsiteX24" fmla="*/ 1162051 w 1562101"/>
                <a:gd name="connsiteY24" fmla="*/ 890587 h 1259681"/>
                <a:gd name="connsiteX25" fmla="*/ 1107282 w 1562101"/>
                <a:gd name="connsiteY25" fmla="*/ 926306 h 1259681"/>
                <a:gd name="connsiteX26" fmla="*/ 1078707 w 1562101"/>
                <a:gd name="connsiteY26" fmla="*/ 964406 h 1259681"/>
                <a:gd name="connsiteX27" fmla="*/ 1054895 w 1562101"/>
                <a:gd name="connsiteY27" fmla="*/ 1023937 h 1259681"/>
                <a:gd name="connsiteX28" fmla="*/ 1052513 w 1562101"/>
                <a:gd name="connsiteY28" fmla="*/ 1083469 h 1259681"/>
                <a:gd name="connsiteX29" fmla="*/ 1071563 w 1562101"/>
                <a:gd name="connsiteY29" fmla="*/ 1126331 h 1259681"/>
                <a:gd name="connsiteX30" fmla="*/ 1069182 w 1562101"/>
                <a:gd name="connsiteY30" fmla="*/ 1157287 h 1259681"/>
                <a:gd name="connsiteX31" fmla="*/ 1031082 w 1562101"/>
                <a:gd name="connsiteY31" fmla="*/ 1159669 h 1259681"/>
                <a:gd name="connsiteX32" fmla="*/ 992982 w 1562101"/>
                <a:gd name="connsiteY32" fmla="*/ 1112044 h 1259681"/>
                <a:gd name="connsiteX33" fmla="*/ 938213 w 1562101"/>
                <a:gd name="connsiteY33" fmla="*/ 1114425 h 1259681"/>
                <a:gd name="connsiteX34" fmla="*/ 888207 w 1562101"/>
                <a:gd name="connsiteY34" fmla="*/ 1073944 h 1259681"/>
                <a:gd name="connsiteX35" fmla="*/ 773907 w 1562101"/>
                <a:gd name="connsiteY35" fmla="*/ 1083469 h 1259681"/>
                <a:gd name="connsiteX36" fmla="*/ 747713 w 1562101"/>
                <a:gd name="connsiteY36" fmla="*/ 1059656 h 1259681"/>
                <a:gd name="connsiteX37" fmla="*/ 640557 w 1562101"/>
                <a:gd name="connsiteY37" fmla="*/ 1052512 h 1259681"/>
                <a:gd name="connsiteX38" fmla="*/ 597695 w 1562101"/>
                <a:gd name="connsiteY38" fmla="*/ 1081087 h 1259681"/>
                <a:gd name="connsiteX39" fmla="*/ 531020 w 1562101"/>
                <a:gd name="connsiteY39" fmla="*/ 1062037 h 1259681"/>
                <a:gd name="connsiteX40" fmla="*/ 497682 w 1562101"/>
                <a:gd name="connsiteY40" fmla="*/ 1104900 h 1259681"/>
                <a:gd name="connsiteX41" fmla="*/ 511970 w 1562101"/>
                <a:gd name="connsiteY41" fmla="*/ 1143000 h 1259681"/>
                <a:gd name="connsiteX42" fmla="*/ 476251 w 1562101"/>
                <a:gd name="connsiteY42" fmla="*/ 1164431 h 1259681"/>
                <a:gd name="connsiteX43" fmla="*/ 476251 w 1562101"/>
                <a:gd name="connsiteY43" fmla="*/ 1202531 h 1259681"/>
                <a:gd name="connsiteX44" fmla="*/ 461963 w 1562101"/>
                <a:gd name="connsiteY44" fmla="*/ 1259681 h 1259681"/>
                <a:gd name="connsiteX45" fmla="*/ 345282 w 1562101"/>
                <a:gd name="connsiteY45" fmla="*/ 1190625 h 1259681"/>
                <a:gd name="connsiteX46" fmla="*/ 273845 w 1562101"/>
                <a:gd name="connsiteY46" fmla="*/ 1107281 h 1259681"/>
                <a:gd name="connsiteX47" fmla="*/ 280988 w 1562101"/>
                <a:gd name="connsiteY47" fmla="*/ 1045369 h 1259681"/>
                <a:gd name="connsiteX48" fmla="*/ 204788 w 1562101"/>
                <a:gd name="connsiteY48" fmla="*/ 940594 h 1259681"/>
                <a:gd name="connsiteX49" fmla="*/ 159545 w 1562101"/>
                <a:gd name="connsiteY49" fmla="*/ 938212 h 1259681"/>
                <a:gd name="connsiteX50" fmla="*/ 126207 w 1562101"/>
                <a:gd name="connsiteY50" fmla="*/ 916781 h 1259681"/>
                <a:gd name="connsiteX51" fmla="*/ 111920 w 1562101"/>
                <a:gd name="connsiteY51" fmla="*/ 864394 h 1259681"/>
                <a:gd name="connsiteX52" fmla="*/ 102395 w 1562101"/>
                <a:gd name="connsiteY52" fmla="*/ 809625 h 1259681"/>
                <a:gd name="connsiteX53" fmla="*/ 159545 w 1562101"/>
                <a:gd name="connsiteY53" fmla="*/ 678656 h 1259681"/>
                <a:gd name="connsiteX54" fmla="*/ 161926 w 1562101"/>
                <a:gd name="connsiteY54" fmla="*/ 478631 h 1259681"/>
                <a:gd name="connsiteX55" fmla="*/ 0 w 1562101"/>
                <a:gd name="connsiteY55" fmla="*/ 85725 h 1259681"/>
                <a:gd name="connsiteX0" fmla="*/ 0 w 1564482"/>
                <a:gd name="connsiteY0" fmla="*/ 80963 h 1259681"/>
                <a:gd name="connsiteX1" fmla="*/ 140494 w 1564482"/>
                <a:gd name="connsiteY1" fmla="*/ 54769 h 1259681"/>
                <a:gd name="connsiteX2" fmla="*/ 373857 w 1564482"/>
                <a:gd name="connsiteY2" fmla="*/ 45244 h 1259681"/>
                <a:gd name="connsiteX3" fmla="*/ 773907 w 1564482"/>
                <a:gd name="connsiteY3" fmla="*/ 19050 h 1259681"/>
                <a:gd name="connsiteX4" fmla="*/ 1052513 w 1564482"/>
                <a:gd name="connsiteY4" fmla="*/ 0 h 1259681"/>
                <a:gd name="connsiteX5" fmla="*/ 1085851 w 1564482"/>
                <a:gd name="connsiteY5" fmla="*/ 107156 h 1259681"/>
                <a:gd name="connsiteX6" fmla="*/ 1123951 w 1564482"/>
                <a:gd name="connsiteY6" fmla="*/ 250031 h 1259681"/>
                <a:gd name="connsiteX7" fmla="*/ 1131094 w 1564482"/>
                <a:gd name="connsiteY7" fmla="*/ 290512 h 1259681"/>
                <a:gd name="connsiteX8" fmla="*/ 1221582 w 1564482"/>
                <a:gd name="connsiteY8" fmla="*/ 364331 h 1259681"/>
                <a:gd name="connsiteX9" fmla="*/ 1240632 w 1564482"/>
                <a:gd name="connsiteY9" fmla="*/ 404812 h 1259681"/>
                <a:gd name="connsiteX10" fmla="*/ 1254919 w 1564482"/>
                <a:gd name="connsiteY10" fmla="*/ 457200 h 1259681"/>
                <a:gd name="connsiteX11" fmla="*/ 1390651 w 1564482"/>
                <a:gd name="connsiteY11" fmla="*/ 523875 h 1259681"/>
                <a:gd name="connsiteX12" fmla="*/ 1443038 w 1564482"/>
                <a:gd name="connsiteY12" fmla="*/ 566737 h 1259681"/>
                <a:gd name="connsiteX13" fmla="*/ 1466851 w 1564482"/>
                <a:gd name="connsiteY13" fmla="*/ 688181 h 1259681"/>
                <a:gd name="connsiteX14" fmla="*/ 1495426 w 1564482"/>
                <a:gd name="connsiteY14" fmla="*/ 773906 h 1259681"/>
                <a:gd name="connsiteX15" fmla="*/ 1547813 w 1564482"/>
                <a:gd name="connsiteY15" fmla="*/ 866775 h 1259681"/>
                <a:gd name="connsiteX16" fmla="*/ 1564482 w 1564482"/>
                <a:gd name="connsiteY16" fmla="*/ 907256 h 1259681"/>
                <a:gd name="connsiteX17" fmla="*/ 1550194 w 1564482"/>
                <a:gd name="connsiteY17" fmla="*/ 959644 h 1259681"/>
                <a:gd name="connsiteX18" fmla="*/ 1540669 w 1564482"/>
                <a:gd name="connsiteY18" fmla="*/ 983456 h 1259681"/>
                <a:gd name="connsiteX19" fmla="*/ 1440657 w 1564482"/>
                <a:gd name="connsiteY19" fmla="*/ 978694 h 1259681"/>
                <a:gd name="connsiteX20" fmla="*/ 1388269 w 1564482"/>
                <a:gd name="connsiteY20" fmla="*/ 950119 h 1259681"/>
                <a:gd name="connsiteX21" fmla="*/ 1338263 w 1564482"/>
                <a:gd name="connsiteY21" fmla="*/ 923925 h 1259681"/>
                <a:gd name="connsiteX22" fmla="*/ 1283494 w 1564482"/>
                <a:gd name="connsiteY22" fmla="*/ 892969 h 1259681"/>
                <a:gd name="connsiteX23" fmla="*/ 1233488 w 1564482"/>
                <a:gd name="connsiteY23" fmla="*/ 873919 h 1259681"/>
                <a:gd name="connsiteX24" fmla="*/ 1164432 w 1564482"/>
                <a:gd name="connsiteY24" fmla="*/ 890587 h 1259681"/>
                <a:gd name="connsiteX25" fmla="*/ 1109663 w 1564482"/>
                <a:gd name="connsiteY25" fmla="*/ 926306 h 1259681"/>
                <a:gd name="connsiteX26" fmla="*/ 1081088 w 1564482"/>
                <a:gd name="connsiteY26" fmla="*/ 964406 h 1259681"/>
                <a:gd name="connsiteX27" fmla="*/ 1057276 w 1564482"/>
                <a:gd name="connsiteY27" fmla="*/ 1023937 h 1259681"/>
                <a:gd name="connsiteX28" fmla="*/ 1054894 w 1564482"/>
                <a:gd name="connsiteY28" fmla="*/ 1083469 h 1259681"/>
                <a:gd name="connsiteX29" fmla="*/ 1073944 w 1564482"/>
                <a:gd name="connsiteY29" fmla="*/ 1126331 h 1259681"/>
                <a:gd name="connsiteX30" fmla="*/ 1071563 w 1564482"/>
                <a:gd name="connsiteY30" fmla="*/ 1157287 h 1259681"/>
                <a:gd name="connsiteX31" fmla="*/ 1033463 w 1564482"/>
                <a:gd name="connsiteY31" fmla="*/ 1159669 h 1259681"/>
                <a:gd name="connsiteX32" fmla="*/ 995363 w 1564482"/>
                <a:gd name="connsiteY32" fmla="*/ 1112044 h 1259681"/>
                <a:gd name="connsiteX33" fmla="*/ 940594 w 1564482"/>
                <a:gd name="connsiteY33" fmla="*/ 1114425 h 1259681"/>
                <a:gd name="connsiteX34" fmla="*/ 890588 w 1564482"/>
                <a:gd name="connsiteY34" fmla="*/ 1073944 h 1259681"/>
                <a:gd name="connsiteX35" fmla="*/ 776288 w 1564482"/>
                <a:gd name="connsiteY35" fmla="*/ 1083469 h 1259681"/>
                <a:gd name="connsiteX36" fmla="*/ 750094 w 1564482"/>
                <a:gd name="connsiteY36" fmla="*/ 1059656 h 1259681"/>
                <a:gd name="connsiteX37" fmla="*/ 642938 w 1564482"/>
                <a:gd name="connsiteY37" fmla="*/ 1052512 h 1259681"/>
                <a:gd name="connsiteX38" fmla="*/ 600076 w 1564482"/>
                <a:gd name="connsiteY38" fmla="*/ 1081087 h 1259681"/>
                <a:gd name="connsiteX39" fmla="*/ 533401 w 1564482"/>
                <a:gd name="connsiteY39" fmla="*/ 1062037 h 1259681"/>
                <a:gd name="connsiteX40" fmla="*/ 500063 w 1564482"/>
                <a:gd name="connsiteY40" fmla="*/ 1104900 h 1259681"/>
                <a:gd name="connsiteX41" fmla="*/ 514351 w 1564482"/>
                <a:gd name="connsiteY41" fmla="*/ 1143000 h 1259681"/>
                <a:gd name="connsiteX42" fmla="*/ 478632 w 1564482"/>
                <a:gd name="connsiteY42" fmla="*/ 1164431 h 1259681"/>
                <a:gd name="connsiteX43" fmla="*/ 478632 w 1564482"/>
                <a:gd name="connsiteY43" fmla="*/ 1202531 h 1259681"/>
                <a:gd name="connsiteX44" fmla="*/ 464344 w 1564482"/>
                <a:gd name="connsiteY44" fmla="*/ 1259681 h 1259681"/>
                <a:gd name="connsiteX45" fmla="*/ 347663 w 1564482"/>
                <a:gd name="connsiteY45" fmla="*/ 1190625 h 1259681"/>
                <a:gd name="connsiteX46" fmla="*/ 276226 w 1564482"/>
                <a:gd name="connsiteY46" fmla="*/ 1107281 h 1259681"/>
                <a:gd name="connsiteX47" fmla="*/ 283369 w 1564482"/>
                <a:gd name="connsiteY47" fmla="*/ 1045369 h 1259681"/>
                <a:gd name="connsiteX48" fmla="*/ 207169 w 1564482"/>
                <a:gd name="connsiteY48" fmla="*/ 940594 h 1259681"/>
                <a:gd name="connsiteX49" fmla="*/ 161926 w 1564482"/>
                <a:gd name="connsiteY49" fmla="*/ 938212 h 1259681"/>
                <a:gd name="connsiteX50" fmla="*/ 128588 w 1564482"/>
                <a:gd name="connsiteY50" fmla="*/ 916781 h 1259681"/>
                <a:gd name="connsiteX51" fmla="*/ 114301 w 1564482"/>
                <a:gd name="connsiteY51" fmla="*/ 864394 h 1259681"/>
                <a:gd name="connsiteX52" fmla="*/ 104776 w 1564482"/>
                <a:gd name="connsiteY52" fmla="*/ 809625 h 1259681"/>
                <a:gd name="connsiteX53" fmla="*/ 161926 w 1564482"/>
                <a:gd name="connsiteY53" fmla="*/ 678656 h 1259681"/>
                <a:gd name="connsiteX54" fmla="*/ 164307 w 1564482"/>
                <a:gd name="connsiteY54" fmla="*/ 478631 h 1259681"/>
                <a:gd name="connsiteX55" fmla="*/ 0 w 1564482"/>
                <a:gd name="connsiteY55" fmla="*/ 80963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64482" h="1259681">
                  <a:moveTo>
                    <a:pt x="0" y="80963"/>
                  </a:moveTo>
                  <a:lnTo>
                    <a:pt x="140494" y="54769"/>
                  </a:lnTo>
                  <a:lnTo>
                    <a:pt x="373857" y="45244"/>
                  </a:lnTo>
                  <a:lnTo>
                    <a:pt x="773907" y="19050"/>
                  </a:lnTo>
                  <a:lnTo>
                    <a:pt x="1052513" y="0"/>
                  </a:lnTo>
                  <a:lnTo>
                    <a:pt x="1085851" y="107156"/>
                  </a:lnTo>
                  <a:lnTo>
                    <a:pt x="1123951" y="250031"/>
                  </a:lnTo>
                  <a:lnTo>
                    <a:pt x="1131094" y="290512"/>
                  </a:lnTo>
                  <a:lnTo>
                    <a:pt x="1221582" y="364331"/>
                  </a:lnTo>
                  <a:lnTo>
                    <a:pt x="1240632" y="404812"/>
                  </a:lnTo>
                  <a:lnTo>
                    <a:pt x="1254919" y="457200"/>
                  </a:lnTo>
                  <a:lnTo>
                    <a:pt x="1390651" y="523875"/>
                  </a:lnTo>
                  <a:lnTo>
                    <a:pt x="1443038" y="566737"/>
                  </a:lnTo>
                  <a:lnTo>
                    <a:pt x="1466851" y="688181"/>
                  </a:lnTo>
                  <a:lnTo>
                    <a:pt x="1495426" y="773906"/>
                  </a:lnTo>
                  <a:lnTo>
                    <a:pt x="1547813" y="866775"/>
                  </a:lnTo>
                  <a:lnTo>
                    <a:pt x="1564482" y="907256"/>
                  </a:lnTo>
                  <a:lnTo>
                    <a:pt x="1550194" y="959644"/>
                  </a:lnTo>
                  <a:lnTo>
                    <a:pt x="1540669" y="983456"/>
                  </a:lnTo>
                  <a:lnTo>
                    <a:pt x="1440657" y="978694"/>
                  </a:lnTo>
                  <a:lnTo>
                    <a:pt x="1388269" y="950119"/>
                  </a:lnTo>
                  <a:lnTo>
                    <a:pt x="1338263" y="923925"/>
                  </a:lnTo>
                  <a:lnTo>
                    <a:pt x="1283494" y="892969"/>
                  </a:lnTo>
                  <a:lnTo>
                    <a:pt x="1233488" y="873919"/>
                  </a:lnTo>
                  <a:lnTo>
                    <a:pt x="1164432" y="890587"/>
                  </a:lnTo>
                  <a:lnTo>
                    <a:pt x="1109663" y="926306"/>
                  </a:lnTo>
                  <a:lnTo>
                    <a:pt x="1081088" y="964406"/>
                  </a:lnTo>
                  <a:lnTo>
                    <a:pt x="1057276" y="1023937"/>
                  </a:lnTo>
                  <a:lnTo>
                    <a:pt x="1054894" y="1083469"/>
                  </a:lnTo>
                  <a:lnTo>
                    <a:pt x="1073944" y="1126331"/>
                  </a:lnTo>
                  <a:lnTo>
                    <a:pt x="1071563" y="1157287"/>
                  </a:lnTo>
                  <a:lnTo>
                    <a:pt x="1033463" y="1159669"/>
                  </a:lnTo>
                  <a:lnTo>
                    <a:pt x="995363" y="1112044"/>
                  </a:lnTo>
                  <a:lnTo>
                    <a:pt x="940594" y="1114425"/>
                  </a:lnTo>
                  <a:lnTo>
                    <a:pt x="890588" y="1073944"/>
                  </a:lnTo>
                  <a:lnTo>
                    <a:pt x="776288" y="1083469"/>
                  </a:lnTo>
                  <a:lnTo>
                    <a:pt x="750094" y="1059656"/>
                  </a:lnTo>
                  <a:lnTo>
                    <a:pt x="642938" y="1052512"/>
                  </a:lnTo>
                  <a:lnTo>
                    <a:pt x="600076" y="1081087"/>
                  </a:lnTo>
                  <a:lnTo>
                    <a:pt x="533401" y="1062037"/>
                  </a:lnTo>
                  <a:lnTo>
                    <a:pt x="500063" y="1104900"/>
                  </a:lnTo>
                  <a:lnTo>
                    <a:pt x="514351" y="1143000"/>
                  </a:lnTo>
                  <a:lnTo>
                    <a:pt x="478632" y="1164431"/>
                  </a:lnTo>
                  <a:lnTo>
                    <a:pt x="478632" y="1202531"/>
                  </a:lnTo>
                  <a:lnTo>
                    <a:pt x="464344" y="1259681"/>
                  </a:lnTo>
                  <a:lnTo>
                    <a:pt x="347663" y="1190625"/>
                  </a:lnTo>
                  <a:lnTo>
                    <a:pt x="276226" y="1107281"/>
                  </a:lnTo>
                  <a:lnTo>
                    <a:pt x="283369" y="1045369"/>
                  </a:lnTo>
                  <a:lnTo>
                    <a:pt x="207169" y="940594"/>
                  </a:lnTo>
                  <a:lnTo>
                    <a:pt x="161926" y="938212"/>
                  </a:lnTo>
                  <a:lnTo>
                    <a:pt x="128588" y="916781"/>
                  </a:lnTo>
                  <a:lnTo>
                    <a:pt x="114301" y="864394"/>
                  </a:lnTo>
                  <a:lnTo>
                    <a:pt x="104776" y="809625"/>
                  </a:lnTo>
                  <a:lnTo>
                    <a:pt x="161926" y="678656"/>
                  </a:lnTo>
                  <a:cubicBezTo>
                    <a:pt x="162720" y="611981"/>
                    <a:pt x="163513" y="545306"/>
                    <a:pt x="164307" y="478631"/>
                  </a:cubicBezTo>
                  <a:lnTo>
                    <a:pt x="0" y="809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7959040" y="3200704"/>
              <a:ext cx="523403" cy="648924"/>
            </a:xfrm>
            <a:custGeom>
              <a:avLst/>
              <a:gdLst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128588 w 1216819"/>
                <a:gd name="connsiteY34" fmla="*/ 657225 h 1466850"/>
                <a:gd name="connsiteX35" fmla="*/ 133350 w 1216819"/>
                <a:gd name="connsiteY35" fmla="*/ 685800 h 1466850"/>
                <a:gd name="connsiteX36" fmla="*/ 145256 w 1216819"/>
                <a:gd name="connsiteY36" fmla="*/ 795337 h 1466850"/>
                <a:gd name="connsiteX37" fmla="*/ 140494 w 1216819"/>
                <a:gd name="connsiteY37" fmla="*/ 833437 h 1466850"/>
                <a:gd name="connsiteX38" fmla="*/ 121444 w 1216819"/>
                <a:gd name="connsiteY38" fmla="*/ 928687 h 1466850"/>
                <a:gd name="connsiteX39" fmla="*/ 142875 w 1216819"/>
                <a:gd name="connsiteY39" fmla="*/ 995362 h 1466850"/>
                <a:gd name="connsiteX40" fmla="*/ 102394 w 1216819"/>
                <a:gd name="connsiteY40" fmla="*/ 1059656 h 1466850"/>
                <a:gd name="connsiteX41" fmla="*/ 138113 w 1216819"/>
                <a:gd name="connsiteY41" fmla="*/ 1090612 h 1466850"/>
                <a:gd name="connsiteX42" fmla="*/ 138113 w 1216819"/>
                <a:gd name="connsiteY42" fmla="*/ 1090612 h 1466850"/>
                <a:gd name="connsiteX43" fmla="*/ 200025 w 1216819"/>
                <a:gd name="connsiteY43" fmla="*/ 1183481 h 1466850"/>
                <a:gd name="connsiteX44" fmla="*/ 180975 w 1216819"/>
                <a:gd name="connsiteY44" fmla="*/ 1216818 h 1466850"/>
                <a:gd name="connsiteX45" fmla="*/ 171450 w 1216819"/>
                <a:gd name="connsiteY45" fmla="*/ 1243012 h 1466850"/>
                <a:gd name="connsiteX46" fmla="*/ 214313 w 1216819"/>
                <a:gd name="connsiteY46" fmla="*/ 1278731 h 1466850"/>
                <a:gd name="connsiteX47" fmla="*/ 290513 w 1216819"/>
                <a:gd name="connsiteY47" fmla="*/ 1285875 h 1466850"/>
                <a:gd name="connsiteX48" fmla="*/ 350044 w 1216819"/>
                <a:gd name="connsiteY48" fmla="*/ 1309687 h 1466850"/>
                <a:gd name="connsiteX49" fmla="*/ 428625 w 1216819"/>
                <a:gd name="connsiteY49" fmla="*/ 1350168 h 1466850"/>
                <a:gd name="connsiteX50" fmla="*/ 426244 w 1216819"/>
                <a:gd name="connsiteY50" fmla="*/ 1383506 h 1466850"/>
                <a:gd name="connsiteX51" fmla="*/ 438150 w 1216819"/>
                <a:gd name="connsiteY51" fmla="*/ 1404937 h 1466850"/>
                <a:gd name="connsiteX52" fmla="*/ 421481 w 1216819"/>
                <a:gd name="connsiteY52" fmla="*/ 1450181 h 1466850"/>
                <a:gd name="connsiteX53" fmla="*/ 459581 w 1216819"/>
                <a:gd name="connsiteY53" fmla="*/ 1466850 h 1466850"/>
                <a:gd name="connsiteX54" fmla="*/ 495300 w 1216819"/>
                <a:gd name="connsiteY54" fmla="*/ 1409700 h 1466850"/>
                <a:gd name="connsiteX55" fmla="*/ 554831 w 1216819"/>
                <a:gd name="connsiteY55" fmla="*/ 1393031 h 1466850"/>
                <a:gd name="connsiteX56" fmla="*/ 600075 w 1216819"/>
                <a:gd name="connsiteY56" fmla="*/ 1357312 h 1466850"/>
                <a:gd name="connsiteX57" fmla="*/ 654844 w 1216819"/>
                <a:gd name="connsiteY57" fmla="*/ 1366837 h 1466850"/>
                <a:gd name="connsiteX58" fmla="*/ 731044 w 1216819"/>
                <a:gd name="connsiteY58" fmla="*/ 1331118 h 1466850"/>
                <a:gd name="connsiteX59" fmla="*/ 771525 w 1216819"/>
                <a:gd name="connsiteY59" fmla="*/ 1254918 h 1466850"/>
                <a:gd name="connsiteX60" fmla="*/ 792956 w 1216819"/>
                <a:gd name="connsiteY60" fmla="*/ 1238250 h 1466850"/>
                <a:gd name="connsiteX61" fmla="*/ 802481 w 1216819"/>
                <a:gd name="connsiteY61" fmla="*/ 1204912 h 1466850"/>
                <a:gd name="connsiteX62" fmla="*/ 821531 w 1216819"/>
                <a:gd name="connsiteY62" fmla="*/ 1200150 h 1466850"/>
                <a:gd name="connsiteX63" fmla="*/ 969169 w 1216819"/>
                <a:gd name="connsiteY63" fmla="*/ 1231106 h 1466850"/>
                <a:gd name="connsiteX64" fmla="*/ 981075 w 1216819"/>
                <a:gd name="connsiteY64" fmla="*/ 1297781 h 1466850"/>
                <a:gd name="connsiteX65" fmla="*/ 1002506 w 1216819"/>
                <a:gd name="connsiteY65" fmla="*/ 1331118 h 1466850"/>
                <a:gd name="connsiteX66" fmla="*/ 1016794 w 1216819"/>
                <a:gd name="connsiteY66" fmla="*/ 1371600 h 1466850"/>
                <a:gd name="connsiteX67" fmla="*/ 1054894 w 1216819"/>
                <a:gd name="connsiteY67" fmla="*/ 1381125 h 1466850"/>
                <a:gd name="connsiteX68" fmla="*/ 1107281 w 1216819"/>
                <a:gd name="connsiteY68" fmla="*/ 1366837 h 1466850"/>
                <a:gd name="connsiteX69" fmla="*/ 1133475 w 1216819"/>
                <a:gd name="connsiteY69" fmla="*/ 1362075 h 1466850"/>
                <a:gd name="connsiteX70" fmla="*/ 1188244 w 1216819"/>
                <a:gd name="connsiteY70" fmla="*/ 1288256 h 1466850"/>
                <a:gd name="connsiteX71" fmla="*/ 1178719 w 1216819"/>
                <a:gd name="connsiteY71" fmla="*/ 1233487 h 1466850"/>
                <a:gd name="connsiteX72" fmla="*/ 1171575 w 1216819"/>
                <a:gd name="connsiteY72" fmla="*/ 1183481 h 1466850"/>
                <a:gd name="connsiteX73" fmla="*/ 1050131 w 1216819"/>
                <a:gd name="connsiteY73" fmla="*/ 1054893 h 1466850"/>
                <a:gd name="connsiteX74" fmla="*/ 1052513 w 1216819"/>
                <a:gd name="connsiteY74" fmla="*/ 1002506 h 1466850"/>
                <a:gd name="connsiteX75" fmla="*/ 1090613 w 1216819"/>
                <a:gd name="connsiteY75" fmla="*/ 971550 h 1466850"/>
                <a:gd name="connsiteX76" fmla="*/ 1119188 w 1216819"/>
                <a:gd name="connsiteY76" fmla="*/ 919162 h 1466850"/>
                <a:gd name="connsiteX77" fmla="*/ 1195388 w 1216819"/>
                <a:gd name="connsiteY77" fmla="*/ 850106 h 1466850"/>
                <a:gd name="connsiteX78" fmla="*/ 1216819 w 1216819"/>
                <a:gd name="connsiteY78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90488 w 1216819"/>
                <a:gd name="connsiteY34" fmla="*/ 600075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78581 w 1216819"/>
                <a:gd name="connsiteY34" fmla="*/ 607218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0012 w 1216819"/>
                <a:gd name="connsiteY31" fmla="*/ 542924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78581 w 1216819"/>
                <a:gd name="connsiteY34" fmla="*/ 607218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7625 w 1216819"/>
                <a:gd name="connsiteY31" fmla="*/ 500062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38113 w 1216819"/>
                <a:gd name="connsiteY44" fmla="*/ 1090612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38113 w 1216819"/>
                <a:gd name="connsiteY44" fmla="*/ 1090612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992981 w 1216819"/>
                <a:gd name="connsiteY67" fmla="*/ 1333500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992981 w 1216819"/>
                <a:gd name="connsiteY67" fmla="*/ 1333500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090612 w 1216819"/>
                <a:gd name="connsiteY70" fmla="*/ 1376362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16819" h="1466850">
                  <a:moveTo>
                    <a:pt x="1216819" y="771525"/>
                  </a:moveTo>
                  <a:lnTo>
                    <a:pt x="1021556" y="523875"/>
                  </a:lnTo>
                  <a:lnTo>
                    <a:pt x="871538" y="345281"/>
                  </a:lnTo>
                  <a:lnTo>
                    <a:pt x="759619" y="245268"/>
                  </a:lnTo>
                  <a:lnTo>
                    <a:pt x="633413" y="190500"/>
                  </a:lnTo>
                  <a:lnTo>
                    <a:pt x="614363" y="178593"/>
                  </a:lnTo>
                  <a:lnTo>
                    <a:pt x="581025" y="138112"/>
                  </a:lnTo>
                  <a:lnTo>
                    <a:pt x="564356" y="102393"/>
                  </a:lnTo>
                  <a:lnTo>
                    <a:pt x="602456" y="100012"/>
                  </a:lnTo>
                  <a:lnTo>
                    <a:pt x="628650" y="104775"/>
                  </a:lnTo>
                  <a:lnTo>
                    <a:pt x="661988" y="42862"/>
                  </a:lnTo>
                  <a:lnTo>
                    <a:pt x="652463" y="0"/>
                  </a:lnTo>
                  <a:lnTo>
                    <a:pt x="621506" y="16668"/>
                  </a:lnTo>
                  <a:lnTo>
                    <a:pt x="566738" y="50006"/>
                  </a:lnTo>
                  <a:lnTo>
                    <a:pt x="533400" y="50006"/>
                  </a:lnTo>
                  <a:lnTo>
                    <a:pt x="519113" y="78581"/>
                  </a:lnTo>
                  <a:lnTo>
                    <a:pt x="509588" y="97631"/>
                  </a:lnTo>
                  <a:lnTo>
                    <a:pt x="447675" y="142875"/>
                  </a:lnTo>
                  <a:lnTo>
                    <a:pt x="390525" y="140493"/>
                  </a:lnTo>
                  <a:lnTo>
                    <a:pt x="350044" y="226218"/>
                  </a:lnTo>
                  <a:lnTo>
                    <a:pt x="252413" y="264318"/>
                  </a:lnTo>
                  <a:lnTo>
                    <a:pt x="207169" y="297656"/>
                  </a:lnTo>
                  <a:lnTo>
                    <a:pt x="195263" y="357187"/>
                  </a:lnTo>
                  <a:lnTo>
                    <a:pt x="147638" y="333375"/>
                  </a:lnTo>
                  <a:lnTo>
                    <a:pt x="119063" y="319087"/>
                  </a:lnTo>
                  <a:lnTo>
                    <a:pt x="45244" y="357187"/>
                  </a:lnTo>
                  <a:lnTo>
                    <a:pt x="0" y="388143"/>
                  </a:lnTo>
                  <a:lnTo>
                    <a:pt x="9525" y="445293"/>
                  </a:lnTo>
                  <a:lnTo>
                    <a:pt x="61913" y="423862"/>
                  </a:lnTo>
                  <a:lnTo>
                    <a:pt x="52388" y="464343"/>
                  </a:lnTo>
                  <a:lnTo>
                    <a:pt x="23813" y="483393"/>
                  </a:lnTo>
                  <a:lnTo>
                    <a:pt x="40481" y="507206"/>
                  </a:lnTo>
                  <a:lnTo>
                    <a:pt x="100012" y="542924"/>
                  </a:lnTo>
                  <a:lnTo>
                    <a:pt x="92869" y="573881"/>
                  </a:lnTo>
                  <a:lnTo>
                    <a:pt x="61913" y="566737"/>
                  </a:lnTo>
                  <a:lnTo>
                    <a:pt x="78581" y="607218"/>
                  </a:lnTo>
                  <a:lnTo>
                    <a:pt x="128588" y="657225"/>
                  </a:lnTo>
                  <a:lnTo>
                    <a:pt x="133350" y="685800"/>
                  </a:lnTo>
                  <a:lnTo>
                    <a:pt x="145256" y="795337"/>
                  </a:lnTo>
                  <a:lnTo>
                    <a:pt x="140494" y="833437"/>
                  </a:lnTo>
                  <a:lnTo>
                    <a:pt x="121444" y="928687"/>
                  </a:lnTo>
                  <a:lnTo>
                    <a:pt x="142875" y="995362"/>
                  </a:lnTo>
                  <a:lnTo>
                    <a:pt x="102394" y="1059656"/>
                  </a:lnTo>
                  <a:cubicBezTo>
                    <a:pt x="114300" y="1069975"/>
                    <a:pt x="131763" y="1080690"/>
                    <a:pt x="138113" y="1090612"/>
                  </a:cubicBezTo>
                  <a:cubicBezTo>
                    <a:pt x="144463" y="1100534"/>
                    <a:pt x="139701" y="1109662"/>
                    <a:pt x="140495" y="1119187"/>
                  </a:cubicBezTo>
                  <a:lnTo>
                    <a:pt x="200025" y="1183481"/>
                  </a:lnTo>
                  <a:lnTo>
                    <a:pt x="180975" y="1216818"/>
                  </a:lnTo>
                  <a:lnTo>
                    <a:pt x="171450" y="1243012"/>
                  </a:lnTo>
                  <a:lnTo>
                    <a:pt x="214313" y="1278731"/>
                  </a:lnTo>
                  <a:lnTo>
                    <a:pt x="290513" y="1285875"/>
                  </a:lnTo>
                  <a:lnTo>
                    <a:pt x="350044" y="1309687"/>
                  </a:lnTo>
                  <a:lnTo>
                    <a:pt x="428625" y="1350168"/>
                  </a:lnTo>
                  <a:lnTo>
                    <a:pt x="426244" y="1383506"/>
                  </a:lnTo>
                  <a:lnTo>
                    <a:pt x="438150" y="1404937"/>
                  </a:lnTo>
                  <a:lnTo>
                    <a:pt x="421481" y="1450181"/>
                  </a:lnTo>
                  <a:lnTo>
                    <a:pt x="459581" y="1466850"/>
                  </a:lnTo>
                  <a:lnTo>
                    <a:pt x="495300" y="1409700"/>
                  </a:lnTo>
                  <a:lnTo>
                    <a:pt x="554831" y="1393031"/>
                  </a:lnTo>
                  <a:lnTo>
                    <a:pt x="600075" y="1366837"/>
                  </a:lnTo>
                  <a:lnTo>
                    <a:pt x="654844" y="1366837"/>
                  </a:lnTo>
                  <a:lnTo>
                    <a:pt x="731044" y="1331118"/>
                  </a:lnTo>
                  <a:lnTo>
                    <a:pt x="771525" y="1254918"/>
                  </a:lnTo>
                  <a:lnTo>
                    <a:pt x="792956" y="1238250"/>
                  </a:lnTo>
                  <a:lnTo>
                    <a:pt x="802481" y="1204912"/>
                  </a:lnTo>
                  <a:lnTo>
                    <a:pt x="821531" y="1200150"/>
                  </a:lnTo>
                  <a:lnTo>
                    <a:pt x="962025" y="1240631"/>
                  </a:lnTo>
                  <a:lnTo>
                    <a:pt x="971550" y="1293018"/>
                  </a:lnTo>
                  <a:lnTo>
                    <a:pt x="992981" y="1333500"/>
                  </a:lnTo>
                  <a:lnTo>
                    <a:pt x="1016794" y="1371600"/>
                  </a:lnTo>
                  <a:lnTo>
                    <a:pt x="1054894" y="1381125"/>
                  </a:lnTo>
                  <a:lnTo>
                    <a:pt x="1090612" y="1376362"/>
                  </a:lnTo>
                  <a:lnTo>
                    <a:pt x="1133475" y="1362075"/>
                  </a:lnTo>
                  <a:lnTo>
                    <a:pt x="1188244" y="1288256"/>
                  </a:lnTo>
                  <a:lnTo>
                    <a:pt x="1178719" y="1233487"/>
                  </a:lnTo>
                  <a:lnTo>
                    <a:pt x="1171575" y="1183481"/>
                  </a:lnTo>
                  <a:lnTo>
                    <a:pt x="1050131" y="1054893"/>
                  </a:lnTo>
                  <a:lnTo>
                    <a:pt x="1052513" y="1002506"/>
                  </a:lnTo>
                  <a:lnTo>
                    <a:pt x="1090613" y="971550"/>
                  </a:lnTo>
                  <a:lnTo>
                    <a:pt x="1119188" y="919162"/>
                  </a:lnTo>
                  <a:lnTo>
                    <a:pt x="1195388" y="850106"/>
                  </a:lnTo>
                  <a:lnTo>
                    <a:pt x="1216819" y="7715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7280277" y="3353096"/>
              <a:ext cx="740607" cy="507416"/>
            </a:xfrm>
            <a:custGeom>
              <a:avLst/>
              <a:gdLst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42875 w 1721644"/>
                <a:gd name="connsiteY6" fmla="*/ 852487 h 1145381"/>
                <a:gd name="connsiteX7" fmla="*/ 173832 w 1721644"/>
                <a:gd name="connsiteY7" fmla="*/ 878681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42875 w 1721644"/>
                <a:gd name="connsiteY6" fmla="*/ 852487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33350 w 1721644"/>
                <a:gd name="connsiteY6" fmla="*/ 857250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33350 w 1721644"/>
                <a:gd name="connsiteY6" fmla="*/ 857250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0100 w 1721644"/>
                <a:gd name="connsiteY67" fmla="*/ 23812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2388 w 1721644"/>
                <a:gd name="connsiteY5" fmla="*/ 757237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385763 w 1721644"/>
                <a:gd name="connsiteY12" fmla="*/ 1016794 h 1145381"/>
                <a:gd name="connsiteX13" fmla="*/ 438150 w 1721644"/>
                <a:gd name="connsiteY13" fmla="*/ 1050131 h 1145381"/>
                <a:gd name="connsiteX14" fmla="*/ 542925 w 1721644"/>
                <a:gd name="connsiteY14" fmla="*/ 1035844 h 1145381"/>
                <a:gd name="connsiteX15" fmla="*/ 557213 w 1721644"/>
                <a:gd name="connsiteY15" fmla="*/ 1050131 h 1145381"/>
                <a:gd name="connsiteX16" fmla="*/ 597694 w 1721644"/>
                <a:gd name="connsiteY16" fmla="*/ 1014412 h 1145381"/>
                <a:gd name="connsiteX17" fmla="*/ 621507 w 1721644"/>
                <a:gd name="connsiteY17" fmla="*/ 990600 h 1145381"/>
                <a:gd name="connsiteX18" fmla="*/ 633413 w 1721644"/>
                <a:gd name="connsiteY18" fmla="*/ 954881 h 1145381"/>
                <a:gd name="connsiteX19" fmla="*/ 671513 w 1721644"/>
                <a:gd name="connsiteY19" fmla="*/ 940594 h 1145381"/>
                <a:gd name="connsiteX20" fmla="*/ 711994 w 1721644"/>
                <a:gd name="connsiteY20" fmla="*/ 969169 h 1145381"/>
                <a:gd name="connsiteX21" fmla="*/ 728663 w 1721644"/>
                <a:gd name="connsiteY21" fmla="*/ 1004887 h 1145381"/>
                <a:gd name="connsiteX22" fmla="*/ 762000 w 1721644"/>
                <a:gd name="connsiteY22" fmla="*/ 1038225 h 1145381"/>
                <a:gd name="connsiteX23" fmla="*/ 835819 w 1721644"/>
                <a:gd name="connsiteY23" fmla="*/ 1035844 h 1145381"/>
                <a:gd name="connsiteX24" fmla="*/ 871538 w 1721644"/>
                <a:gd name="connsiteY24" fmla="*/ 1071562 h 1145381"/>
                <a:gd name="connsiteX25" fmla="*/ 883444 w 1721644"/>
                <a:gd name="connsiteY25" fmla="*/ 1131094 h 1145381"/>
                <a:gd name="connsiteX26" fmla="*/ 916782 w 1721644"/>
                <a:gd name="connsiteY26" fmla="*/ 1116806 h 1145381"/>
                <a:gd name="connsiteX27" fmla="*/ 990600 w 1721644"/>
                <a:gd name="connsiteY27" fmla="*/ 1131094 h 1145381"/>
                <a:gd name="connsiteX28" fmla="*/ 1047750 w 1721644"/>
                <a:gd name="connsiteY28" fmla="*/ 1145381 h 1145381"/>
                <a:gd name="connsiteX29" fmla="*/ 1095375 w 1721644"/>
                <a:gd name="connsiteY29" fmla="*/ 1128712 h 1145381"/>
                <a:gd name="connsiteX30" fmla="*/ 1114425 w 1721644"/>
                <a:gd name="connsiteY30" fmla="*/ 1045369 h 1145381"/>
                <a:gd name="connsiteX31" fmla="*/ 1254919 w 1721644"/>
                <a:gd name="connsiteY31" fmla="*/ 940594 h 1145381"/>
                <a:gd name="connsiteX32" fmla="*/ 1295400 w 1721644"/>
                <a:gd name="connsiteY32" fmla="*/ 931069 h 1145381"/>
                <a:gd name="connsiteX33" fmla="*/ 1307307 w 1721644"/>
                <a:gd name="connsiteY33" fmla="*/ 983456 h 1145381"/>
                <a:gd name="connsiteX34" fmla="*/ 1295400 w 1721644"/>
                <a:gd name="connsiteY34" fmla="*/ 1021556 h 1145381"/>
                <a:gd name="connsiteX35" fmla="*/ 1376363 w 1721644"/>
                <a:gd name="connsiteY35" fmla="*/ 1040606 h 1145381"/>
                <a:gd name="connsiteX36" fmla="*/ 1471613 w 1721644"/>
                <a:gd name="connsiteY36" fmla="*/ 942975 h 1145381"/>
                <a:gd name="connsiteX37" fmla="*/ 1497807 w 1721644"/>
                <a:gd name="connsiteY37" fmla="*/ 890587 h 1145381"/>
                <a:gd name="connsiteX38" fmla="*/ 1566863 w 1721644"/>
                <a:gd name="connsiteY38" fmla="*/ 854869 h 1145381"/>
                <a:gd name="connsiteX39" fmla="*/ 1616869 w 1721644"/>
                <a:gd name="connsiteY39" fmla="*/ 800100 h 1145381"/>
                <a:gd name="connsiteX40" fmla="*/ 1676400 w 1721644"/>
                <a:gd name="connsiteY40" fmla="*/ 788194 h 1145381"/>
                <a:gd name="connsiteX41" fmla="*/ 1712119 w 1721644"/>
                <a:gd name="connsiteY41" fmla="*/ 762000 h 1145381"/>
                <a:gd name="connsiteX42" fmla="*/ 1714500 w 1721644"/>
                <a:gd name="connsiteY42" fmla="*/ 740569 h 1145381"/>
                <a:gd name="connsiteX43" fmla="*/ 1678782 w 1721644"/>
                <a:gd name="connsiteY43" fmla="*/ 711994 h 1145381"/>
                <a:gd name="connsiteX44" fmla="*/ 1721644 w 1721644"/>
                <a:gd name="connsiteY44" fmla="*/ 642937 h 1145381"/>
                <a:gd name="connsiteX45" fmla="*/ 1700213 w 1721644"/>
                <a:gd name="connsiteY45" fmla="*/ 585787 h 1145381"/>
                <a:gd name="connsiteX46" fmla="*/ 1714500 w 1721644"/>
                <a:gd name="connsiteY46" fmla="*/ 523875 h 1145381"/>
                <a:gd name="connsiteX47" fmla="*/ 1721644 w 1721644"/>
                <a:gd name="connsiteY47" fmla="*/ 473869 h 1145381"/>
                <a:gd name="connsiteX48" fmla="*/ 1714500 w 1721644"/>
                <a:gd name="connsiteY48" fmla="*/ 359569 h 1145381"/>
                <a:gd name="connsiteX49" fmla="*/ 1702594 w 1721644"/>
                <a:gd name="connsiteY49" fmla="*/ 314325 h 1145381"/>
                <a:gd name="connsiteX50" fmla="*/ 1671638 w 1721644"/>
                <a:gd name="connsiteY50" fmla="*/ 276225 h 1145381"/>
                <a:gd name="connsiteX51" fmla="*/ 1626394 w 1721644"/>
                <a:gd name="connsiteY51" fmla="*/ 273844 h 1145381"/>
                <a:gd name="connsiteX52" fmla="*/ 1521619 w 1721644"/>
                <a:gd name="connsiteY52" fmla="*/ 259556 h 1145381"/>
                <a:gd name="connsiteX53" fmla="*/ 1488282 w 1721644"/>
                <a:gd name="connsiteY53" fmla="*/ 250031 h 1145381"/>
                <a:gd name="connsiteX54" fmla="*/ 1473994 w 1721644"/>
                <a:gd name="connsiteY54" fmla="*/ 183356 h 1145381"/>
                <a:gd name="connsiteX55" fmla="*/ 1388269 w 1721644"/>
                <a:gd name="connsiteY55" fmla="*/ 207169 h 1145381"/>
                <a:gd name="connsiteX56" fmla="*/ 1331119 w 1721644"/>
                <a:gd name="connsiteY56" fmla="*/ 223837 h 1145381"/>
                <a:gd name="connsiteX57" fmla="*/ 1295400 w 1721644"/>
                <a:gd name="connsiteY57" fmla="*/ 202406 h 1145381"/>
                <a:gd name="connsiteX58" fmla="*/ 1214438 w 1721644"/>
                <a:gd name="connsiteY58" fmla="*/ 111919 h 1145381"/>
                <a:gd name="connsiteX59" fmla="*/ 1164432 w 1721644"/>
                <a:gd name="connsiteY59" fmla="*/ 121444 h 1145381"/>
                <a:gd name="connsiteX60" fmla="*/ 1083469 w 1721644"/>
                <a:gd name="connsiteY60" fmla="*/ 100012 h 1145381"/>
                <a:gd name="connsiteX61" fmla="*/ 1050132 w 1721644"/>
                <a:gd name="connsiteY61" fmla="*/ 83344 h 1145381"/>
                <a:gd name="connsiteX62" fmla="*/ 995363 w 1721644"/>
                <a:gd name="connsiteY62" fmla="*/ 135731 h 1145381"/>
                <a:gd name="connsiteX63" fmla="*/ 966788 w 1721644"/>
                <a:gd name="connsiteY63" fmla="*/ 107156 h 1145381"/>
                <a:gd name="connsiteX64" fmla="*/ 940594 w 1721644"/>
                <a:gd name="connsiteY64" fmla="*/ 76200 h 1145381"/>
                <a:gd name="connsiteX65" fmla="*/ 895350 w 1721644"/>
                <a:gd name="connsiteY65" fmla="*/ 59531 h 1145381"/>
                <a:gd name="connsiteX66" fmla="*/ 897732 w 1721644"/>
                <a:gd name="connsiteY66" fmla="*/ 14287 h 1145381"/>
                <a:gd name="connsiteX67" fmla="*/ 862013 w 1721644"/>
                <a:gd name="connsiteY67" fmla="*/ 0 h 1145381"/>
                <a:gd name="connsiteX68" fmla="*/ 814388 w 1721644"/>
                <a:gd name="connsiteY68" fmla="*/ 4762 h 1145381"/>
                <a:gd name="connsiteX69" fmla="*/ 800100 w 1721644"/>
                <a:gd name="connsiteY69" fmla="*/ 23812 h 1145381"/>
                <a:gd name="connsiteX70" fmla="*/ 735807 w 1721644"/>
                <a:gd name="connsiteY70" fmla="*/ 14287 h 1145381"/>
                <a:gd name="connsiteX71" fmla="*/ 676275 w 1721644"/>
                <a:gd name="connsiteY71" fmla="*/ 52387 h 1145381"/>
                <a:gd name="connsiteX72" fmla="*/ 635794 w 1721644"/>
                <a:gd name="connsiteY72" fmla="*/ 85725 h 1145381"/>
                <a:gd name="connsiteX73" fmla="*/ 661988 w 1721644"/>
                <a:gd name="connsiteY73" fmla="*/ 159544 h 1145381"/>
                <a:gd name="connsiteX74" fmla="*/ 685800 w 1721644"/>
                <a:gd name="connsiteY74" fmla="*/ 254794 h 1145381"/>
                <a:gd name="connsiteX75" fmla="*/ 681038 w 1721644"/>
                <a:gd name="connsiteY75" fmla="*/ 266700 h 1145381"/>
                <a:gd name="connsiteX76" fmla="*/ 478632 w 1721644"/>
                <a:gd name="connsiteY76" fmla="*/ 428625 h 1145381"/>
                <a:gd name="connsiteX77" fmla="*/ 414338 w 1721644"/>
                <a:gd name="connsiteY77" fmla="*/ 376237 h 1145381"/>
                <a:gd name="connsiteX78" fmla="*/ 371475 w 1721644"/>
                <a:gd name="connsiteY78" fmla="*/ 433387 h 1145381"/>
                <a:gd name="connsiteX79" fmla="*/ 152400 w 1721644"/>
                <a:gd name="connsiteY79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376238 w 1721644"/>
                <a:gd name="connsiteY12" fmla="*/ 1028700 h 1145381"/>
                <a:gd name="connsiteX13" fmla="*/ 438150 w 1721644"/>
                <a:gd name="connsiteY13" fmla="*/ 1050131 h 1145381"/>
                <a:gd name="connsiteX14" fmla="*/ 542925 w 1721644"/>
                <a:gd name="connsiteY14" fmla="*/ 1035844 h 1145381"/>
                <a:gd name="connsiteX15" fmla="*/ 557213 w 1721644"/>
                <a:gd name="connsiteY15" fmla="*/ 1050131 h 1145381"/>
                <a:gd name="connsiteX16" fmla="*/ 597694 w 1721644"/>
                <a:gd name="connsiteY16" fmla="*/ 1014412 h 1145381"/>
                <a:gd name="connsiteX17" fmla="*/ 621507 w 1721644"/>
                <a:gd name="connsiteY17" fmla="*/ 990600 h 1145381"/>
                <a:gd name="connsiteX18" fmla="*/ 633413 w 1721644"/>
                <a:gd name="connsiteY18" fmla="*/ 954881 h 1145381"/>
                <a:gd name="connsiteX19" fmla="*/ 671513 w 1721644"/>
                <a:gd name="connsiteY19" fmla="*/ 940594 h 1145381"/>
                <a:gd name="connsiteX20" fmla="*/ 711994 w 1721644"/>
                <a:gd name="connsiteY20" fmla="*/ 969169 h 1145381"/>
                <a:gd name="connsiteX21" fmla="*/ 728663 w 1721644"/>
                <a:gd name="connsiteY21" fmla="*/ 1004887 h 1145381"/>
                <a:gd name="connsiteX22" fmla="*/ 762000 w 1721644"/>
                <a:gd name="connsiteY22" fmla="*/ 1038225 h 1145381"/>
                <a:gd name="connsiteX23" fmla="*/ 835819 w 1721644"/>
                <a:gd name="connsiteY23" fmla="*/ 1035844 h 1145381"/>
                <a:gd name="connsiteX24" fmla="*/ 871538 w 1721644"/>
                <a:gd name="connsiteY24" fmla="*/ 1071562 h 1145381"/>
                <a:gd name="connsiteX25" fmla="*/ 883444 w 1721644"/>
                <a:gd name="connsiteY25" fmla="*/ 1131094 h 1145381"/>
                <a:gd name="connsiteX26" fmla="*/ 916782 w 1721644"/>
                <a:gd name="connsiteY26" fmla="*/ 1116806 h 1145381"/>
                <a:gd name="connsiteX27" fmla="*/ 990600 w 1721644"/>
                <a:gd name="connsiteY27" fmla="*/ 1131094 h 1145381"/>
                <a:gd name="connsiteX28" fmla="*/ 1047750 w 1721644"/>
                <a:gd name="connsiteY28" fmla="*/ 1145381 h 1145381"/>
                <a:gd name="connsiteX29" fmla="*/ 1095375 w 1721644"/>
                <a:gd name="connsiteY29" fmla="*/ 1128712 h 1145381"/>
                <a:gd name="connsiteX30" fmla="*/ 1114425 w 1721644"/>
                <a:gd name="connsiteY30" fmla="*/ 1045369 h 1145381"/>
                <a:gd name="connsiteX31" fmla="*/ 1254919 w 1721644"/>
                <a:gd name="connsiteY31" fmla="*/ 940594 h 1145381"/>
                <a:gd name="connsiteX32" fmla="*/ 1295400 w 1721644"/>
                <a:gd name="connsiteY32" fmla="*/ 931069 h 1145381"/>
                <a:gd name="connsiteX33" fmla="*/ 1307307 w 1721644"/>
                <a:gd name="connsiteY33" fmla="*/ 983456 h 1145381"/>
                <a:gd name="connsiteX34" fmla="*/ 1295400 w 1721644"/>
                <a:gd name="connsiteY34" fmla="*/ 1021556 h 1145381"/>
                <a:gd name="connsiteX35" fmla="*/ 1376363 w 1721644"/>
                <a:gd name="connsiteY35" fmla="*/ 1040606 h 1145381"/>
                <a:gd name="connsiteX36" fmla="*/ 1471613 w 1721644"/>
                <a:gd name="connsiteY36" fmla="*/ 942975 h 1145381"/>
                <a:gd name="connsiteX37" fmla="*/ 1497807 w 1721644"/>
                <a:gd name="connsiteY37" fmla="*/ 890587 h 1145381"/>
                <a:gd name="connsiteX38" fmla="*/ 1566863 w 1721644"/>
                <a:gd name="connsiteY38" fmla="*/ 854869 h 1145381"/>
                <a:gd name="connsiteX39" fmla="*/ 1616869 w 1721644"/>
                <a:gd name="connsiteY39" fmla="*/ 800100 h 1145381"/>
                <a:gd name="connsiteX40" fmla="*/ 1676400 w 1721644"/>
                <a:gd name="connsiteY40" fmla="*/ 788194 h 1145381"/>
                <a:gd name="connsiteX41" fmla="*/ 1712119 w 1721644"/>
                <a:gd name="connsiteY41" fmla="*/ 762000 h 1145381"/>
                <a:gd name="connsiteX42" fmla="*/ 1714500 w 1721644"/>
                <a:gd name="connsiteY42" fmla="*/ 740569 h 1145381"/>
                <a:gd name="connsiteX43" fmla="*/ 1678782 w 1721644"/>
                <a:gd name="connsiteY43" fmla="*/ 711994 h 1145381"/>
                <a:gd name="connsiteX44" fmla="*/ 1721644 w 1721644"/>
                <a:gd name="connsiteY44" fmla="*/ 642937 h 1145381"/>
                <a:gd name="connsiteX45" fmla="*/ 1700213 w 1721644"/>
                <a:gd name="connsiteY45" fmla="*/ 585787 h 1145381"/>
                <a:gd name="connsiteX46" fmla="*/ 1714500 w 1721644"/>
                <a:gd name="connsiteY46" fmla="*/ 523875 h 1145381"/>
                <a:gd name="connsiteX47" fmla="*/ 1721644 w 1721644"/>
                <a:gd name="connsiteY47" fmla="*/ 473869 h 1145381"/>
                <a:gd name="connsiteX48" fmla="*/ 1714500 w 1721644"/>
                <a:gd name="connsiteY48" fmla="*/ 359569 h 1145381"/>
                <a:gd name="connsiteX49" fmla="*/ 1702594 w 1721644"/>
                <a:gd name="connsiteY49" fmla="*/ 314325 h 1145381"/>
                <a:gd name="connsiteX50" fmla="*/ 1671638 w 1721644"/>
                <a:gd name="connsiteY50" fmla="*/ 276225 h 1145381"/>
                <a:gd name="connsiteX51" fmla="*/ 1626394 w 1721644"/>
                <a:gd name="connsiteY51" fmla="*/ 273844 h 1145381"/>
                <a:gd name="connsiteX52" fmla="*/ 1521619 w 1721644"/>
                <a:gd name="connsiteY52" fmla="*/ 259556 h 1145381"/>
                <a:gd name="connsiteX53" fmla="*/ 1488282 w 1721644"/>
                <a:gd name="connsiteY53" fmla="*/ 250031 h 1145381"/>
                <a:gd name="connsiteX54" fmla="*/ 1473994 w 1721644"/>
                <a:gd name="connsiteY54" fmla="*/ 183356 h 1145381"/>
                <a:gd name="connsiteX55" fmla="*/ 1388269 w 1721644"/>
                <a:gd name="connsiteY55" fmla="*/ 207169 h 1145381"/>
                <a:gd name="connsiteX56" fmla="*/ 1331119 w 1721644"/>
                <a:gd name="connsiteY56" fmla="*/ 223837 h 1145381"/>
                <a:gd name="connsiteX57" fmla="*/ 1295400 w 1721644"/>
                <a:gd name="connsiteY57" fmla="*/ 202406 h 1145381"/>
                <a:gd name="connsiteX58" fmla="*/ 1214438 w 1721644"/>
                <a:gd name="connsiteY58" fmla="*/ 111919 h 1145381"/>
                <a:gd name="connsiteX59" fmla="*/ 1164432 w 1721644"/>
                <a:gd name="connsiteY59" fmla="*/ 121444 h 1145381"/>
                <a:gd name="connsiteX60" fmla="*/ 1083469 w 1721644"/>
                <a:gd name="connsiteY60" fmla="*/ 100012 h 1145381"/>
                <a:gd name="connsiteX61" fmla="*/ 1050132 w 1721644"/>
                <a:gd name="connsiteY61" fmla="*/ 83344 h 1145381"/>
                <a:gd name="connsiteX62" fmla="*/ 995363 w 1721644"/>
                <a:gd name="connsiteY62" fmla="*/ 135731 h 1145381"/>
                <a:gd name="connsiteX63" fmla="*/ 966788 w 1721644"/>
                <a:gd name="connsiteY63" fmla="*/ 107156 h 1145381"/>
                <a:gd name="connsiteX64" fmla="*/ 940594 w 1721644"/>
                <a:gd name="connsiteY64" fmla="*/ 76200 h 1145381"/>
                <a:gd name="connsiteX65" fmla="*/ 895350 w 1721644"/>
                <a:gd name="connsiteY65" fmla="*/ 59531 h 1145381"/>
                <a:gd name="connsiteX66" fmla="*/ 897732 w 1721644"/>
                <a:gd name="connsiteY66" fmla="*/ 14287 h 1145381"/>
                <a:gd name="connsiteX67" fmla="*/ 862013 w 1721644"/>
                <a:gd name="connsiteY67" fmla="*/ 0 h 1145381"/>
                <a:gd name="connsiteX68" fmla="*/ 814388 w 1721644"/>
                <a:gd name="connsiteY68" fmla="*/ 4762 h 1145381"/>
                <a:gd name="connsiteX69" fmla="*/ 800100 w 1721644"/>
                <a:gd name="connsiteY69" fmla="*/ 23812 h 1145381"/>
                <a:gd name="connsiteX70" fmla="*/ 735807 w 1721644"/>
                <a:gd name="connsiteY70" fmla="*/ 14287 h 1145381"/>
                <a:gd name="connsiteX71" fmla="*/ 676275 w 1721644"/>
                <a:gd name="connsiteY71" fmla="*/ 52387 h 1145381"/>
                <a:gd name="connsiteX72" fmla="*/ 635794 w 1721644"/>
                <a:gd name="connsiteY72" fmla="*/ 85725 h 1145381"/>
                <a:gd name="connsiteX73" fmla="*/ 661988 w 1721644"/>
                <a:gd name="connsiteY73" fmla="*/ 159544 h 1145381"/>
                <a:gd name="connsiteX74" fmla="*/ 685800 w 1721644"/>
                <a:gd name="connsiteY74" fmla="*/ 254794 h 1145381"/>
                <a:gd name="connsiteX75" fmla="*/ 681038 w 1721644"/>
                <a:gd name="connsiteY75" fmla="*/ 266700 h 1145381"/>
                <a:gd name="connsiteX76" fmla="*/ 478632 w 1721644"/>
                <a:gd name="connsiteY76" fmla="*/ 428625 h 1145381"/>
                <a:gd name="connsiteX77" fmla="*/ 414338 w 1721644"/>
                <a:gd name="connsiteY77" fmla="*/ 376237 h 1145381"/>
                <a:gd name="connsiteX78" fmla="*/ 371475 w 1721644"/>
                <a:gd name="connsiteY78" fmla="*/ 433387 h 1145381"/>
                <a:gd name="connsiteX79" fmla="*/ 152400 w 1721644"/>
                <a:gd name="connsiteY79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28613 w 1721644"/>
                <a:gd name="connsiteY11" fmla="*/ 973931 h 1145381"/>
                <a:gd name="connsiteX12" fmla="*/ 347663 w 1721644"/>
                <a:gd name="connsiteY12" fmla="*/ 1000125 h 1145381"/>
                <a:gd name="connsiteX13" fmla="*/ 376238 w 1721644"/>
                <a:gd name="connsiteY13" fmla="*/ 1028700 h 1145381"/>
                <a:gd name="connsiteX14" fmla="*/ 438150 w 1721644"/>
                <a:gd name="connsiteY14" fmla="*/ 1050131 h 1145381"/>
                <a:gd name="connsiteX15" fmla="*/ 542925 w 1721644"/>
                <a:gd name="connsiteY15" fmla="*/ 1035844 h 1145381"/>
                <a:gd name="connsiteX16" fmla="*/ 557213 w 1721644"/>
                <a:gd name="connsiteY16" fmla="*/ 1050131 h 1145381"/>
                <a:gd name="connsiteX17" fmla="*/ 597694 w 1721644"/>
                <a:gd name="connsiteY17" fmla="*/ 1014412 h 1145381"/>
                <a:gd name="connsiteX18" fmla="*/ 621507 w 1721644"/>
                <a:gd name="connsiteY18" fmla="*/ 990600 h 1145381"/>
                <a:gd name="connsiteX19" fmla="*/ 633413 w 1721644"/>
                <a:gd name="connsiteY19" fmla="*/ 954881 h 1145381"/>
                <a:gd name="connsiteX20" fmla="*/ 671513 w 1721644"/>
                <a:gd name="connsiteY20" fmla="*/ 940594 h 1145381"/>
                <a:gd name="connsiteX21" fmla="*/ 711994 w 1721644"/>
                <a:gd name="connsiteY21" fmla="*/ 969169 h 1145381"/>
                <a:gd name="connsiteX22" fmla="*/ 728663 w 1721644"/>
                <a:gd name="connsiteY22" fmla="*/ 1004887 h 1145381"/>
                <a:gd name="connsiteX23" fmla="*/ 762000 w 1721644"/>
                <a:gd name="connsiteY23" fmla="*/ 1038225 h 1145381"/>
                <a:gd name="connsiteX24" fmla="*/ 835819 w 1721644"/>
                <a:gd name="connsiteY24" fmla="*/ 1035844 h 1145381"/>
                <a:gd name="connsiteX25" fmla="*/ 871538 w 1721644"/>
                <a:gd name="connsiteY25" fmla="*/ 1071562 h 1145381"/>
                <a:gd name="connsiteX26" fmla="*/ 883444 w 1721644"/>
                <a:gd name="connsiteY26" fmla="*/ 1131094 h 1145381"/>
                <a:gd name="connsiteX27" fmla="*/ 916782 w 1721644"/>
                <a:gd name="connsiteY27" fmla="*/ 1116806 h 1145381"/>
                <a:gd name="connsiteX28" fmla="*/ 990600 w 1721644"/>
                <a:gd name="connsiteY28" fmla="*/ 1131094 h 1145381"/>
                <a:gd name="connsiteX29" fmla="*/ 1047750 w 1721644"/>
                <a:gd name="connsiteY29" fmla="*/ 1145381 h 1145381"/>
                <a:gd name="connsiteX30" fmla="*/ 1095375 w 1721644"/>
                <a:gd name="connsiteY30" fmla="*/ 1128712 h 1145381"/>
                <a:gd name="connsiteX31" fmla="*/ 1114425 w 1721644"/>
                <a:gd name="connsiteY31" fmla="*/ 1045369 h 1145381"/>
                <a:gd name="connsiteX32" fmla="*/ 1254919 w 1721644"/>
                <a:gd name="connsiteY32" fmla="*/ 940594 h 1145381"/>
                <a:gd name="connsiteX33" fmla="*/ 1295400 w 1721644"/>
                <a:gd name="connsiteY33" fmla="*/ 931069 h 1145381"/>
                <a:gd name="connsiteX34" fmla="*/ 1307307 w 1721644"/>
                <a:gd name="connsiteY34" fmla="*/ 983456 h 1145381"/>
                <a:gd name="connsiteX35" fmla="*/ 1295400 w 1721644"/>
                <a:gd name="connsiteY35" fmla="*/ 1021556 h 1145381"/>
                <a:gd name="connsiteX36" fmla="*/ 1376363 w 1721644"/>
                <a:gd name="connsiteY36" fmla="*/ 1040606 h 1145381"/>
                <a:gd name="connsiteX37" fmla="*/ 1471613 w 1721644"/>
                <a:gd name="connsiteY37" fmla="*/ 942975 h 1145381"/>
                <a:gd name="connsiteX38" fmla="*/ 1497807 w 1721644"/>
                <a:gd name="connsiteY38" fmla="*/ 890587 h 1145381"/>
                <a:gd name="connsiteX39" fmla="*/ 1566863 w 1721644"/>
                <a:gd name="connsiteY39" fmla="*/ 854869 h 1145381"/>
                <a:gd name="connsiteX40" fmla="*/ 1616869 w 1721644"/>
                <a:gd name="connsiteY40" fmla="*/ 800100 h 1145381"/>
                <a:gd name="connsiteX41" fmla="*/ 1676400 w 1721644"/>
                <a:gd name="connsiteY41" fmla="*/ 788194 h 1145381"/>
                <a:gd name="connsiteX42" fmla="*/ 1712119 w 1721644"/>
                <a:gd name="connsiteY42" fmla="*/ 762000 h 1145381"/>
                <a:gd name="connsiteX43" fmla="*/ 1714500 w 1721644"/>
                <a:gd name="connsiteY43" fmla="*/ 740569 h 1145381"/>
                <a:gd name="connsiteX44" fmla="*/ 1678782 w 1721644"/>
                <a:gd name="connsiteY44" fmla="*/ 711994 h 1145381"/>
                <a:gd name="connsiteX45" fmla="*/ 1721644 w 1721644"/>
                <a:gd name="connsiteY45" fmla="*/ 642937 h 1145381"/>
                <a:gd name="connsiteX46" fmla="*/ 1700213 w 1721644"/>
                <a:gd name="connsiteY46" fmla="*/ 585787 h 1145381"/>
                <a:gd name="connsiteX47" fmla="*/ 1714500 w 1721644"/>
                <a:gd name="connsiteY47" fmla="*/ 523875 h 1145381"/>
                <a:gd name="connsiteX48" fmla="*/ 1721644 w 1721644"/>
                <a:gd name="connsiteY48" fmla="*/ 473869 h 1145381"/>
                <a:gd name="connsiteX49" fmla="*/ 1714500 w 1721644"/>
                <a:gd name="connsiteY49" fmla="*/ 359569 h 1145381"/>
                <a:gd name="connsiteX50" fmla="*/ 1702594 w 1721644"/>
                <a:gd name="connsiteY50" fmla="*/ 314325 h 1145381"/>
                <a:gd name="connsiteX51" fmla="*/ 1671638 w 1721644"/>
                <a:gd name="connsiteY51" fmla="*/ 276225 h 1145381"/>
                <a:gd name="connsiteX52" fmla="*/ 1626394 w 1721644"/>
                <a:gd name="connsiteY52" fmla="*/ 273844 h 1145381"/>
                <a:gd name="connsiteX53" fmla="*/ 1521619 w 1721644"/>
                <a:gd name="connsiteY53" fmla="*/ 259556 h 1145381"/>
                <a:gd name="connsiteX54" fmla="*/ 1488282 w 1721644"/>
                <a:gd name="connsiteY54" fmla="*/ 250031 h 1145381"/>
                <a:gd name="connsiteX55" fmla="*/ 1473994 w 1721644"/>
                <a:gd name="connsiteY55" fmla="*/ 183356 h 1145381"/>
                <a:gd name="connsiteX56" fmla="*/ 1388269 w 1721644"/>
                <a:gd name="connsiteY56" fmla="*/ 207169 h 1145381"/>
                <a:gd name="connsiteX57" fmla="*/ 1331119 w 1721644"/>
                <a:gd name="connsiteY57" fmla="*/ 223837 h 1145381"/>
                <a:gd name="connsiteX58" fmla="*/ 1295400 w 1721644"/>
                <a:gd name="connsiteY58" fmla="*/ 202406 h 1145381"/>
                <a:gd name="connsiteX59" fmla="*/ 1214438 w 1721644"/>
                <a:gd name="connsiteY59" fmla="*/ 111919 h 1145381"/>
                <a:gd name="connsiteX60" fmla="*/ 1164432 w 1721644"/>
                <a:gd name="connsiteY60" fmla="*/ 121444 h 1145381"/>
                <a:gd name="connsiteX61" fmla="*/ 1083469 w 1721644"/>
                <a:gd name="connsiteY61" fmla="*/ 100012 h 1145381"/>
                <a:gd name="connsiteX62" fmla="*/ 1050132 w 1721644"/>
                <a:gd name="connsiteY62" fmla="*/ 83344 h 1145381"/>
                <a:gd name="connsiteX63" fmla="*/ 995363 w 1721644"/>
                <a:gd name="connsiteY63" fmla="*/ 135731 h 1145381"/>
                <a:gd name="connsiteX64" fmla="*/ 966788 w 1721644"/>
                <a:gd name="connsiteY64" fmla="*/ 107156 h 1145381"/>
                <a:gd name="connsiteX65" fmla="*/ 940594 w 1721644"/>
                <a:gd name="connsiteY65" fmla="*/ 76200 h 1145381"/>
                <a:gd name="connsiteX66" fmla="*/ 895350 w 1721644"/>
                <a:gd name="connsiteY66" fmla="*/ 59531 h 1145381"/>
                <a:gd name="connsiteX67" fmla="*/ 897732 w 1721644"/>
                <a:gd name="connsiteY67" fmla="*/ 14287 h 1145381"/>
                <a:gd name="connsiteX68" fmla="*/ 862013 w 1721644"/>
                <a:gd name="connsiteY68" fmla="*/ 0 h 1145381"/>
                <a:gd name="connsiteX69" fmla="*/ 814388 w 1721644"/>
                <a:gd name="connsiteY69" fmla="*/ 4762 h 1145381"/>
                <a:gd name="connsiteX70" fmla="*/ 800100 w 1721644"/>
                <a:gd name="connsiteY70" fmla="*/ 23812 h 1145381"/>
                <a:gd name="connsiteX71" fmla="*/ 735807 w 1721644"/>
                <a:gd name="connsiteY71" fmla="*/ 14287 h 1145381"/>
                <a:gd name="connsiteX72" fmla="*/ 676275 w 1721644"/>
                <a:gd name="connsiteY72" fmla="*/ 52387 h 1145381"/>
                <a:gd name="connsiteX73" fmla="*/ 635794 w 1721644"/>
                <a:gd name="connsiteY73" fmla="*/ 85725 h 1145381"/>
                <a:gd name="connsiteX74" fmla="*/ 661988 w 1721644"/>
                <a:gd name="connsiteY74" fmla="*/ 159544 h 1145381"/>
                <a:gd name="connsiteX75" fmla="*/ 685800 w 1721644"/>
                <a:gd name="connsiteY75" fmla="*/ 254794 h 1145381"/>
                <a:gd name="connsiteX76" fmla="*/ 681038 w 1721644"/>
                <a:gd name="connsiteY76" fmla="*/ 266700 h 1145381"/>
                <a:gd name="connsiteX77" fmla="*/ 478632 w 1721644"/>
                <a:gd name="connsiteY77" fmla="*/ 428625 h 1145381"/>
                <a:gd name="connsiteX78" fmla="*/ 414338 w 1721644"/>
                <a:gd name="connsiteY78" fmla="*/ 376237 h 1145381"/>
                <a:gd name="connsiteX79" fmla="*/ 371475 w 1721644"/>
                <a:gd name="connsiteY79" fmla="*/ 433387 h 1145381"/>
                <a:gd name="connsiteX80" fmla="*/ 152400 w 1721644"/>
                <a:gd name="connsiteY80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21469 w 1721644"/>
                <a:gd name="connsiteY11" fmla="*/ 976312 h 1145381"/>
                <a:gd name="connsiteX12" fmla="*/ 347663 w 1721644"/>
                <a:gd name="connsiteY12" fmla="*/ 1000125 h 1145381"/>
                <a:gd name="connsiteX13" fmla="*/ 376238 w 1721644"/>
                <a:gd name="connsiteY13" fmla="*/ 1028700 h 1145381"/>
                <a:gd name="connsiteX14" fmla="*/ 438150 w 1721644"/>
                <a:gd name="connsiteY14" fmla="*/ 1050131 h 1145381"/>
                <a:gd name="connsiteX15" fmla="*/ 542925 w 1721644"/>
                <a:gd name="connsiteY15" fmla="*/ 1035844 h 1145381"/>
                <a:gd name="connsiteX16" fmla="*/ 557213 w 1721644"/>
                <a:gd name="connsiteY16" fmla="*/ 1050131 h 1145381"/>
                <a:gd name="connsiteX17" fmla="*/ 597694 w 1721644"/>
                <a:gd name="connsiteY17" fmla="*/ 1014412 h 1145381"/>
                <a:gd name="connsiteX18" fmla="*/ 621507 w 1721644"/>
                <a:gd name="connsiteY18" fmla="*/ 990600 h 1145381"/>
                <a:gd name="connsiteX19" fmla="*/ 633413 w 1721644"/>
                <a:gd name="connsiteY19" fmla="*/ 954881 h 1145381"/>
                <a:gd name="connsiteX20" fmla="*/ 671513 w 1721644"/>
                <a:gd name="connsiteY20" fmla="*/ 940594 h 1145381"/>
                <a:gd name="connsiteX21" fmla="*/ 711994 w 1721644"/>
                <a:gd name="connsiteY21" fmla="*/ 969169 h 1145381"/>
                <a:gd name="connsiteX22" fmla="*/ 728663 w 1721644"/>
                <a:gd name="connsiteY22" fmla="*/ 1004887 h 1145381"/>
                <a:gd name="connsiteX23" fmla="*/ 762000 w 1721644"/>
                <a:gd name="connsiteY23" fmla="*/ 1038225 h 1145381"/>
                <a:gd name="connsiteX24" fmla="*/ 835819 w 1721644"/>
                <a:gd name="connsiteY24" fmla="*/ 1035844 h 1145381"/>
                <a:gd name="connsiteX25" fmla="*/ 871538 w 1721644"/>
                <a:gd name="connsiteY25" fmla="*/ 1071562 h 1145381"/>
                <a:gd name="connsiteX26" fmla="*/ 883444 w 1721644"/>
                <a:gd name="connsiteY26" fmla="*/ 1131094 h 1145381"/>
                <a:gd name="connsiteX27" fmla="*/ 916782 w 1721644"/>
                <a:gd name="connsiteY27" fmla="*/ 1116806 h 1145381"/>
                <a:gd name="connsiteX28" fmla="*/ 990600 w 1721644"/>
                <a:gd name="connsiteY28" fmla="*/ 1131094 h 1145381"/>
                <a:gd name="connsiteX29" fmla="*/ 1047750 w 1721644"/>
                <a:gd name="connsiteY29" fmla="*/ 1145381 h 1145381"/>
                <a:gd name="connsiteX30" fmla="*/ 1095375 w 1721644"/>
                <a:gd name="connsiteY30" fmla="*/ 1128712 h 1145381"/>
                <a:gd name="connsiteX31" fmla="*/ 1114425 w 1721644"/>
                <a:gd name="connsiteY31" fmla="*/ 1045369 h 1145381"/>
                <a:gd name="connsiteX32" fmla="*/ 1254919 w 1721644"/>
                <a:gd name="connsiteY32" fmla="*/ 940594 h 1145381"/>
                <a:gd name="connsiteX33" fmla="*/ 1295400 w 1721644"/>
                <a:gd name="connsiteY33" fmla="*/ 931069 h 1145381"/>
                <a:gd name="connsiteX34" fmla="*/ 1307307 w 1721644"/>
                <a:gd name="connsiteY34" fmla="*/ 983456 h 1145381"/>
                <a:gd name="connsiteX35" fmla="*/ 1295400 w 1721644"/>
                <a:gd name="connsiteY35" fmla="*/ 1021556 h 1145381"/>
                <a:gd name="connsiteX36" fmla="*/ 1376363 w 1721644"/>
                <a:gd name="connsiteY36" fmla="*/ 1040606 h 1145381"/>
                <a:gd name="connsiteX37" fmla="*/ 1471613 w 1721644"/>
                <a:gd name="connsiteY37" fmla="*/ 942975 h 1145381"/>
                <a:gd name="connsiteX38" fmla="*/ 1497807 w 1721644"/>
                <a:gd name="connsiteY38" fmla="*/ 890587 h 1145381"/>
                <a:gd name="connsiteX39" fmla="*/ 1566863 w 1721644"/>
                <a:gd name="connsiteY39" fmla="*/ 854869 h 1145381"/>
                <a:gd name="connsiteX40" fmla="*/ 1616869 w 1721644"/>
                <a:gd name="connsiteY40" fmla="*/ 800100 h 1145381"/>
                <a:gd name="connsiteX41" fmla="*/ 1676400 w 1721644"/>
                <a:gd name="connsiteY41" fmla="*/ 788194 h 1145381"/>
                <a:gd name="connsiteX42" fmla="*/ 1712119 w 1721644"/>
                <a:gd name="connsiteY42" fmla="*/ 762000 h 1145381"/>
                <a:gd name="connsiteX43" fmla="*/ 1714500 w 1721644"/>
                <a:gd name="connsiteY43" fmla="*/ 740569 h 1145381"/>
                <a:gd name="connsiteX44" fmla="*/ 1678782 w 1721644"/>
                <a:gd name="connsiteY44" fmla="*/ 711994 h 1145381"/>
                <a:gd name="connsiteX45" fmla="*/ 1721644 w 1721644"/>
                <a:gd name="connsiteY45" fmla="*/ 642937 h 1145381"/>
                <a:gd name="connsiteX46" fmla="*/ 1700213 w 1721644"/>
                <a:gd name="connsiteY46" fmla="*/ 585787 h 1145381"/>
                <a:gd name="connsiteX47" fmla="*/ 1714500 w 1721644"/>
                <a:gd name="connsiteY47" fmla="*/ 523875 h 1145381"/>
                <a:gd name="connsiteX48" fmla="*/ 1721644 w 1721644"/>
                <a:gd name="connsiteY48" fmla="*/ 473869 h 1145381"/>
                <a:gd name="connsiteX49" fmla="*/ 1714500 w 1721644"/>
                <a:gd name="connsiteY49" fmla="*/ 359569 h 1145381"/>
                <a:gd name="connsiteX50" fmla="*/ 1702594 w 1721644"/>
                <a:gd name="connsiteY50" fmla="*/ 314325 h 1145381"/>
                <a:gd name="connsiteX51" fmla="*/ 1671638 w 1721644"/>
                <a:gd name="connsiteY51" fmla="*/ 276225 h 1145381"/>
                <a:gd name="connsiteX52" fmla="*/ 1626394 w 1721644"/>
                <a:gd name="connsiteY52" fmla="*/ 273844 h 1145381"/>
                <a:gd name="connsiteX53" fmla="*/ 1521619 w 1721644"/>
                <a:gd name="connsiteY53" fmla="*/ 259556 h 1145381"/>
                <a:gd name="connsiteX54" fmla="*/ 1488282 w 1721644"/>
                <a:gd name="connsiteY54" fmla="*/ 250031 h 1145381"/>
                <a:gd name="connsiteX55" fmla="*/ 1473994 w 1721644"/>
                <a:gd name="connsiteY55" fmla="*/ 183356 h 1145381"/>
                <a:gd name="connsiteX56" fmla="*/ 1388269 w 1721644"/>
                <a:gd name="connsiteY56" fmla="*/ 207169 h 1145381"/>
                <a:gd name="connsiteX57" fmla="*/ 1331119 w 1721644"/>
                <a:gd name="connsiteY57" fmla="*/ 223837 h 1145381"/>
                <a:gd name="connsiteX58" fmla="*/ 1295400 w 1721644"/>
                <a:gd name="connsiteY58" fmla="*/ 202406 h 1145381"/>
                <a:gd name="connsiteX59" fmla="*/ 1214438 w 1721644"/>
                <a:gd name="connsiteY59" fmla="*/ 111919 h 1145381"/>
                <a:gd name="connsiteX60" fmla="*/ 1164432 w 1721644"/>
                <a:gd name="connsiteY60" fmla="*/ 121444 h 1145381"/>
                <a:gd name="connsiteX61" fmla="*/ 1083469 w 1721644"/>
                <a:gd name="connsiteY61" fmla="*/ 100012 h 1145381"/>
                <a:gd name="connsiteX62" fmla="*/ 1050132 w 1721644"/>
                <a:gd name="connsiteY62" fmla="*/ 83344 h 1145381"/>
                <a:gd name="connsiteX63" fmla="*/ 995363 w 1721644"/>
                <a:gd name="connsiteY63" fmla="*/ 135731 h 1145381"/>
                <a:gd name="connsiteX64" fmla="*/ 966788 w 1721644"/>
                <a:gd name="connsiteY64" fmla="*/ 107156 h 1145381"/>
                <a:gd name="connsiteX65" fmla="*/ 940594 w 1721644"/>
                <a:gd name="connsiteY65" fmla="*/ 76200 h 1145381"/>
                <a:gd name="connsiteX66" fmla="*/ 895350 w 1721644"/>
                <a:gd name="connsiteY66" fmla="*/ 59531 h 1145381"/>
                <a:gd name="connsiteX67" fmla="*/ 897732 w 1721644"/>
                <a:gd name="connsiteY67" fmla="*/ 14287 h 1145381"/>
                <a:gd name="connsiteX68" fmla="*/ 862013 w 1721644"/>
                <a:gd name="connsiteY68" fmla="*/ 0 h 1145381"/>
                <a:gd name="connsiteX69" fmla="*/ 814388 w 1721644"/>
                <a:gd name="connsiteY69" fmla="*/ 4762 h 1145381"/>
                <a:gd name="connsiteX70" fmla="*/ 800100 w 1721644"/>
                <a:gd name="connsiteY70" fmla="*/ 23812 h 1145381"/>
                <a:gd name="connsiteX71" fmla="*/ 735807 w 1721644"/>
                <a:gd name="connsiteY71" fmla="*/ 14287 h 1145381"/>
                <a:gd name="connsiteX72" fmla="*/ 676275 w 1721644"/>
                <a:gd name="connsiteY72" fmla="*/ 52387 h 1145381"/>
                <a:gd name="connsiteX73" fmla="*/ 635794 w 1721644"/>
                <a:gd name="connsiteY73" fmla="*/ 85725 h 1145381"/>
                <a:gd name="connsiteX74" fmla="*/ 661988 w 1721644"/>
                <a:gd name="connsiteY74" fmla="*/ 159544 h 1145381"/>
                <a:gd name="connsiteX75" fmla="*/ 685800 w 1721644"/>
                <a:gd name="connsiteY75" fmla="*/ 254794 h 1145381"/>
                <a:gd name="connsiteX76" fmla="*/ 681038 w 1721644"/>
                <a:gd name="connsiteY76" fmla="*/ 266700 h 1145381"/>
                <a:gd name="connsiteX77" fmla="*/ 478632 w 1721644"/>
                <a:gd name="connsiteY77" fmla="*/ 428625 h 1145381"/>
                <a:gd name="connsiteX78" fmla="*/ 414338 w 1721644"/>
                <a:gd name="connsiteY78" fmla="*/ 376237 h 1145381"/>
                <a:gd name="connsiteX79" fmla="*/ 371475 w 1721644"/>
                <a:gd name="connsiteY79" fmla="*/ 433387 h 1145381"/>
                <a:gd name="connsiteX80" fmla="*/ 152400 w 1721644"/>
                <a:gd name="connsiteY80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242888 w 1721644"/>
                <a:gd name="connsiteY10" fmla="*/ 933450 h 1145381"/>
                <a:gd name="connsiteX11" fmla="*/ 307182 w 1721644"/>
                <a:gd name="connsiteY11" fmla="*/ 933450 h 1145381"/>
                <a:gd name="connsiteX12" fmla="*/ 321469 w 1721644"/>
                <a:gd name="connsiteY12" fmla="*/ 976312 h 1145381"/>
                <a:gd name="connsiteX13" fmla="*/ 347663 w 1721644"/>
                <a:gd name="connsiteY13" fmla="*/ 1000125 h 1145381"/>
                <a:gd name="connsiteX14" fmla="*/ 376238 w 1721644"/>
                <a:gd name="connsiteY14" fmla="*/ 1028700 h 1145381"/>
                <a:gd name="connsiteX15" fmla="*/ 438150 w 1721644"/>
                <a:gd name="connsiteY15" fmla="*/ 1050131 h 1145381"/>
                <a:gd name="connsiteX16" fmla="*/ 542925 w 1721644"/>
                <a:gd name="connsiteY16" fmla="*/ 1035844 h 1145381"/>
                <a:gd name="connsiteX17" fmla="*/ 557213 w 1721644"/>
                <a:gd name="connsiteY17" fmla="*/ 1050131 h 1145381"/>
                <a:gd name="connsiteX18" fmla="*/ 597694 w 1721644"/>
                <a:gd name="connsiteY18" fmla="*/ 1014412 h 1145381"/>
                <a:gd name="connsiteX19" fmla="*/ 621507 w 1721644"/>
                <a:gd name="connsiteY19" fmla="*/ 990600 h 1145381"/>
                <a:gd name="connsiteX20" fmla="*/ 633413 w 1721644"/>
                <a:gd name="connsiteY20" fmla="*/ 954881 h 1145381"/>
                <a:gd name="connsiteX21" fmla="*/ 671513 w 1721644"/>
                <a:gd name="connsiteY21" fmla="*/ 940594 h 1145381"/>
                <a:gd name="connsiteX22" fmla="*/ 711994 w 1721644"/>
                <a:gd name="connsiteY22" fmla="*/ 969169 h 1145381"/>
                <a:gd name="connsiteX23" fmla="*/ 728663 w 1721644"/>
                <a:gd name="connsiteY23" fmla="*/ 1004887 h 1145381"/>
                <a:gd name="connsiteX24" fmla="*/ 762000 w 1721644"/>
                <a:gd name="connsiteY24" fmla="*/ 1038225 h 1145381"/>
                <a:gd name="connsiteX25" fmla="*/ 835819 w 1721644"/>
                <a:gd name="connsiteY25" fmla="*/ 1035844 h 1145381"/>
                <a:gd name="connsiteX26" fmla="*/ 871538 w 1721644"/>
                <a:gd name="connsiteY26" fmla="*/ 1071562 h 1145381"/>
                <a:gd name="connsiteX27" fmla="*/ 883444 w 1721644"/>
                <a:gd name="connsiteY27" fmla="*/ 1131094 h 1145381"/>
                <a:gd name="connsiteX28" fmla="*/ 916782 w 1721644"/>
                <a:gd name="connsiteY28" fmla="*/ 1116806 h 1145381"/>
                <a:gd name="connsiteX29" fmla="*/ 990600 w 1721644"/>
                <a:gd name="connsiteY29" fmla="*/ 1131094 h 1145381"/>
                <a:gd name="connsiteX30" fmla="*/ 1047750 w 1721644"/>
                <a:gd name="connsiteY30" fmla="*/ 1145381 h 1145381"/>
                <a:gd name="connsiteX31" fmla="*/ 1095375 w 1721644"/>
                <a:gd name="connsiteY31" fmla="*/ 1128712 h 1145381"/>
                <a:gd name="connsiteX32" fmla="*/ 1114425 w 1721644"/>
                <a:gd name="connsiteY32" fmla="*/ 1045369 h 1145381"/>
                <a:gd name="connsiteX33" fmla="*/ 1254919 w 1721644"/>
                <a:gd name="connsiteY33" fmla="*/ 940594 h 1145381"/>
                <a:gd name="connsiteX34" fmla="*/ 1295400 w 1721644"/>
                <a:gd name="connsiteY34" fmla="*/ 931069 h 1145381"/>
                <a:gd name="connsiteX35" fmla="*/ 1307307 w 1721644"/>
                <a:gd name="connsiteY35" fmla="*/ 983456 h 1145381"/>
                <a:gd name="connsiteX36" fmla="*/ 1295400 w 1721644"/>
                <a:gd name="connsiteY36" fmla="*/ 1021556 h 1145381"/>
                <a:gd name="connsiteX37" fmla="*/ 1376363 w 1721644"/>
                <a:gd name="connsiteY37" fmla="*/ 1040606 h 1145381"/>
                <a:gd name="connsiteX38" fmla="*/ 1471613 w 1721644"/>
                <a:gd name="connsiteY38" fmla="*/ 942975 h 1145381"/>
                <a:gd name="connsiteX39" fmla="*/ 1497807 w 1721644"/>
                <a:gd name="connsiteY39" fmla="*/ 890587 h 1145381"/>
                <a:gd name="connsiteX40" fmla="*/ 1566863 w 1721644"/>
                <a:gd name="connsiteY40" fmla="*/ 854869 h 1145381"/>
                <a:gd name="connsiteX41" fmla="*/ 1616869 w 1721644"/>
                <a:gd name="connsiteY41" fmla="*/ 800100 h 1145381"/>
                <a:gd name="connsiteX42" fmla="*/ 1676400 w 1721644"/>
                <a:gd name="connsiteY42" fmla="*/ 788194 h 1145381"/>
                <a:gd name="connsiteX43" fmla="*/ 1712119 w 1721644"/>
                <a:gd name="connsiteY43" fmla="*/ 762000 h 1145381"/>
                <a:gd name="connsiteX44" fmla="*/ 1714500 w 1721644"/>
                <a:gd name="connsiteY44" fmla="*/ 740569 h 1145381"/>
                <a:gd name="connsiteX45" fmla="*/ 1678782 w 1721644"/>
                <a:gd name="connsiteY45" fmla="*/ 711994 h 1145381"/>
                <a:gd name="connsiteX46" fmla="*/ 1721644 w 1721644"/>
                <a:gd name="connsiteY46" fmla="*/ 642937 h 1145381"/>
                <a:gd name="connsiteX47" fmla="*/ 1700213 w 1721644"/>
                <a:gd name="connsiteY47" fmla="*/ 585787 h 1145381"/>
                <a:gd name="connsiteX48" fmla="*/ 1714500 w 1721644"/>
                <a:gd name="connsiteY48" fmla="*/ 523875 h 1145381"/>
                <a:gd name="connsiteX49" fmla="*/ 1721644 w 1721644"/>
                <a:gd name="connsiteY49" fmla="*/ 473869 h 1145381"/>
                <a:gd name="connsiteX50" fmla="*/ 1714500 w 1721644"/>
                <a:gd name="connsiteY50" fmla="*/ 359569 h 1145381"/>
                <a:gd name="connsiteX51" fmla="*/ 1702594 w 1721644"/>
                <a:gd name="connsiteY51" fmla="*/ 314325 h 1145381"/>
                <a:gd name="connsiteX52" fmla="*/ 1671638 w 1721644"/>
                <a:gd name="connsiteY52" fmla="*/ 276225 h 1145381"/>
                <a:gd name="connsiteX53" fmla="*/ 1626394 w 1721644"/>
                <a:gd name="connsiteY53" fmla="*/ 273844 h 1145381"/>
                <a:gd name="connsiteX54" fmla="*/ 1521619 w 1721644"/>
                <a:gd name="connsiteY54" fmla="*/ 259556 h 1145381"/>
                <a:gd name="connsiteX55" fmla="*/ 1488282 w 1721644"/>
                <a:gd name="connsiteY55" fmla="*/ 250031 h 1145381"/>
                <a:gd name="connsiteX56" fmla="*/ 1473994 w 1721644"/>
                <a:gd name="connsiteY56" fmla="*/ 183356 h 1145381"/>
                <a:gd name="connsiteX57" fmla="*/ 1388269 w 1721644"/>
                <a:gd name="connsiteY57" fmla="*/ 207169 h 1145381"/>
                <a:gd name="connsiteX58" fmla="*/ 1331119 w 1721644"/>
                <a:gd name="connsiteY58" fmla="*/ 223837 h 1145381"/>
                <a:gd name="connsiteX59" fmla="*/ 1295400 w 1721644"/>
                <a:gd name="connsiteY59" fmla="*/ 202406 h 1145381"/>
                <a:gd name="connsiteX60" fmla="*/ 1214438 w 1721644"/>
                <a:gd name="connsiteY60" fmla="*/ 111919 h 1145381"/>
                <a:gd name="connsiteX61" fmla="*/ 1164432 w 1721644"/>
                <a:gd name="connsiteY61" fmla="*/ 121444 h 1145381"/>
                <a:gd name="connsiteX62" fmla="*/ 1083469 w 1721644"/>
                <a:gd name="connsiteY62" fmla="*/ 100012 h 1145381"/>
                <a:gd name="connsiteX63" fmla="*/ 1050132 w 1721644"/>
                <a:gd name="connsiteY63" fmla="*/ 83344 h 1145381"/>
                <a:gd name="connsiteX64" fmla="*/ 995363 w 1721644"/>
                <a:gd name="connsiteY64" fmla="*/ 135731 h 1145381"/>
                <a:gd name="connsiteX65" fmla="*/ 966788 w 1721644"/>
                <a:gd name="connsiteY65" fmla="*/ 107156 h 1145381"/>
                <a:gd name="connsiteX66" fmla="*/ 940594 w 1721644"/>
                <a:gd name="connsiteY66" fmla="*/ 76200 h 1145381"/>
                <a:gd name="connsiteX67" fmla="*/ 895350 w 1721644"/>
                <a:gd name="connsiteY67" fmla="*/ 59531 h 1145381"/>
                <a:gd name="connsiteX68" fmla="*/ 897732 w 1721644"/>
                <a:gd name="connsiteY68" fmla="*/ 14287 h 1145381"/>
                <a:gd name="connsiteX69" fmla="*/ 862013 w 1721644"/>
                <a:gd name="connsiteY69" fmla="*/ 0 h 1145381"/>
                <a:gd name="connsiteX70" fmla="*/ 814388 w 1721644"/>
                <a:gd name="connsiteY70" fmla="*/ 4762 h 1145381"/>
                <a:gd name="connsiteX71" fmla="*/ 800100 w 1721644"/>
                <a:gd name="connsiteY71" fmla="*/ 23812 h 1145381"/>
                <a:gd name="connsiteX72" fmla="*/ 735807 w 1721644"/>
                <a:gd name="connsiteY72" fmla="*/ 14287 h 1145381"/>
                <a:gd name="connsiteX73" fmla="*/ 676275 w 1721644"/>
                <a:gd name="connsiteY73" fmla="*/ 52387 h 1145381"/>
                <a:gd name="connsiteX74" fmla="*/ 635794 w 1721644"/>
                <a:gd name="connsiteY74" fmla="*/ 85725 h 1145381"/>
                <a:gd name="connsiteX75" fmla="*/ 661988 w 1721644"/>
                <a:gd name="connsiteY75" fmla="*/ 159544 h 1145381"/>
                <a:gd name="connsiteX76" fmla="*/ 685800 w 1721644"/>
                <a:gd name="connsiteY76" fmla="*/ 254794 h 1145381"/>
                <a:gd name="connsiteX77" fmla="*/ 681038 w 1721644"/>
                <a:gd name="connsiteY77" fmla="*/ 266700 h 1145381"/>
                <a:gd name="connsiteX78" fmla="*/ 478632 w 1721644"/>
                <a:gd name="connsiteY78" fmla="*/ 428625 h 1145381"/>
                <a:gd name="connsiteX79" fmla="*/ 414338 w 1721644"/>
                <a:gd name="connsiteY79" fmla="*/ 376237 h 1145381"/>
                <a:gd name="connsiteX80" fmla="*/ 371475 w 1721644"/>
                <a:gd name="connsiteY80" fmla="*/ 433387 h 1145381"/>
                <a:gd name="connsiteX81" fmla="*/ 152400 w 1721644"/>
                <a:gd name="connsiteY81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247651 w 1721644"/>
                <a:gd name="connsiteY10" fmla="*/ 940594 h 1145381"/>
                <a:gd name="connsiteX11" fmla="*/ 307182 w 1721644"/>
                <a:gd name="connsiteY11" fmla="*/ 933450 h 1145381"/>
                <a:gd name="connsiteX12" fmla="*/ 321469 w 1721644"/>
                <a:gd name="connsiteY12" fmla="*/ 976312 h 1145381"/>
                <a:gd name="connsiteX13" fmla="*/ 347663 w 1721644"/>
                <a:gd name="connsiteY13" fmla="*/ 1000125 h 1145381"/>
                <a:gd name="connsiteX14" fmla="*/ 376238 w 1721644"/>
                <a:gd name="connsiteY14" fmla="*/ 1028700 h 1145381"/>
                <a:gd name="connsiteX15" fmla="*/ 438150 w 1721644"/>
                <a:gd name="connsiteY15" fmla="*/ 1050131 h 1145381"/>
                <a:gd name="connsiteX16" fmla="*/ 542925 w 1721644"/>
                <a:gd name="connsiteY16" fmla="*/ 1035844 h 1145381"/>
                <a:gd name="connsiteX17" fmla="*/ 557213 w 1721644"/>
                <a:gd name="connsiteY17" fmla="*/ 1050131 h 1145381"/>
                <a:gd name="connsiteX18" fmla="*/ 597694 w 1721644"/>
                <a:gd name="connsiteY18" fmla="*/ 1014412 h 1145381"/>
                <a:gd name="connsiteX19" fmla="*/ 621507 w 1721644"/>
                <a:gd name="connsiteY19" fmla="*/ 990600 h 1145381"/>
                <a:gd name="connsiteX20" fmla="*/ 633413 w 1721644"/>
                <a:gd name="connsiteY20" fmla="*/ 954881 h 1145381"/>
                <a:gd name="connsiteX21" fmla="*/ 671513 w 1721644"/>
                <a:gd name="connsiteY21" fmla="*/ 940594 h 1145381"/>
                <a:gd name="connsiteX22" fmla="*/ 711994 w 1721644"/>
                <a:gd name="connsiteY22" fmla="*/ 969169 h 1145381"/>
                <a:gd name="connsiteX23" fmla="*/ 728663 w 1721644"/>
                <a:gd name="connsiteY23" fmla="*/ 1004887 h 1145381"/>
                <a:gd name="connsiteX24" fmla="*/ 762000 w 1721644"/>
                <a:gd name="connsiteY24" fmla="*/ 1038225 h 1145381"/>
                <a:gd name="connsiteX25" fmla="*/ 835819 w 1721644"/>
                <a:gd name="connsiteY25" fmla="*/ 1035844 h 1145381"/>
                <a:gd name="connsiteX26" fmla="*/ 871538 w 1721644"/>
                <a:gd name="connsiteY26" fmla="*/ 1071562 h 1145381"/>
                <a:gd name="connsiteX27" fmla="*/ 883444 w 1721644"/>
                <a:gd name="connsiteY27" fmla="*/ 1131094 h 1145381"/>
                <a:gd name="connsiteX28" fmla="*/ 916782 w 1721644"/>
                <a:gd name="connsiteY28" fmla="*/ 1116806 h 1145381"/>
                <a:gd name="connsiteX29" fmla="*/ 990600 w 1721644"/>
                <a:gd name="connsiteY29" fmla="*/ 1131094 h 1145381"/>
                <a:gd name="connsiteX30" fmla="*/ 1047750 w 1721644"/>
                <a:gd name="connsiteY30" fmla="*/ 1145381 h 1145381"/>
                <a:gd name="connsiteX31" fmla="*/ 1095375 w 1721644"/>
                <a:gd name="connsiteY31" fmla="*/ 1128712 h 1145381"/>
                <a:gd name="connsiteX32" fmla="*/ 1114425 w 1721644"/>
                <a:gd name="connsiteY32" fmla="*/ 1045369 h 1145381"/>
                <a:gd name="connsiteX33" fmla="*/ 1254919 w 1721644"/>
                <a:gd name="connsiteY33" fmla="*/ 940594 h 1145381"/>
                <a:gd name="connsiteX34" fmla="*/ 1295400 w 1721644"/>
                <a:gd name="connsiteY34" fmla="*/ 931069 h 1145381"/>
                <a:gd name="connsiteX35" fmla="*/ 1307307 w 1721644"/>
                <a:gd name="connsiteY35" fmla="*/ 983456 h 1145381"/>
                <a:gd name="connsiteX36" fmla="*/ 1295400 w 1721644"/>
                <a:gd name="connsiteY36" fmla="*/ 1021556 h 1145381"/>
                <a:gd name="connsiteX37" fmla="*/ 1376363 w 1721644"/>
                <a:gd name="connsiteY37" fmla="*/ 1040606 h 1145381"/>
                <a:gd name="connsiteX38" fmla="*/ 1471613 w 1721644"/>
                <a:gd name="connsiteY38" fmla="*/ 942975 h 1145381"/>
                <a:gd name="connsiteX39" fmla="*/ 1497807 w 1721644"/>
                <a:gd name="connsiteY39" fmla="*/ 890587 h 1145381"/>
                <a:gd name="connsiteX40" fmla="*/ 1566863 w 1721644"/>
                <a:gd name="connsiteY40" fmla="*/ 854869 h 1145381"/>
                <a:gd name="connsiteX41" fmla="*/ 1616869 w 1721644"/>
                <a:gd name="connsiteY41" fmla="*/ 800100 h 1145381"/>
                <a:gd name="connsiteX42" fmla="*/ 1676400 w 1721644"/>
                <a:gd name="connsiteY42" fmla="*/ 788194 h 1145381"/>
                <a:gd name="connsiteX43" fmla="*/ 1712119 w 1721644"/>
                <a:gd name="connsiteY43" fmla="*/ 762000 h 1145381"/>
                <a:gd name="connsiteX44" fmla="*/ 1714500 w 1721644"/>
                <a:gd name="connsiteY44" fmla="*/ 740569 h 1145381"/>
                <a:gd name="connsiteX45" fmla="*/ 1678782 w 1721644"/>
                <a:gd name="connsiteY45" fmla="*/ 711994 h 1145381"/>
                <a:gd name="connsiteX46" fmla="*/ 1721644 w 1721644"/>
                <a:gd name="connsiteY46" fmla="*/ 642937 h 1145381"/>
                <a:gd name="connsiteX47" fmla="*/ 1700213 w 1721644"/>
                <a:gd name="connsiteY47" fmla="*/ 585787 h 1145381"/>
                <a:gd name="connsiteX48" fmla="*/ 1714500 w 1721644"/>
                <a:gd name="connsiteY48" fmla="*/ 523875 h 1145381"/>
                <a:gd name="connsiteX49" fmla="*/ 1721644 w 1721644"/>
                <a:gd name="connsiteY49" fmla="*/ 473869 h 1145381"/>
                <a:gd name="connsiteX50" fmla="*/ 1714500 w 1721644"/>
                <a:gd name="connsiteY50" fmla="*/ 359569 h 1145381"/>
                <a:gd name="connsiteX51" fmla="*/ 1702594 w 1721644"/>
                <a:gd name="connsiteY51" fmla="*/ 314325 h 1145381"/>
                <a:gd name="connsiteX52" fmla="*/ 1671638 w 1721644"/>
                <a:gd name="connsiteY52" fmla="*/ 276225 h 1145381"/>
                <a:gd name="connsiteX53" fmla="*/ 1626394 w 1721644"/>
                <a:gd name="connsiteY53" fmla="*/ 273844 h 1145381"/>
                <a:gd name="connsiteX54" fmla="*/ 1521619 w 1721644"/>
                <a:gd name="connsiteY54" fmla="*/ 259556 h 1145381"/>
                <a:gd name="connsiteX55" fmla="*/ 1488282 w 1721644"/>
                <a:gd name="connsiteY55" fmla="*/ 250031 h 1145381"/>
                <a:gd name="connsiteX56" fmla="*/ 1473994 w 1721644"/>
                <a:gd name="connsiteY56" fmla="*/ 183356 h 1145381"/>
                <a:gd name="connsiteX57" fmla="*/ 1388269 w 1721644"/>
                <a:gd name="connsiteY57" fmla="*/ 207169 h 1145381"/>
                <a:gd name="connsiteX58" fmla="*/ 1331119 w 1721644"/>
                <a:gd name="connsiteY58" fmla="*/ 223837 h 1145381"/>
                <a:gd name="connsiteX59" fmla="*/ 1295400 w 1721644"/>
                <a:gd name="connsiteY59" fmla="*/ 202406 h 1145381"/>
                <a:gd name="connsiteX60" fmla="*/ 1214438 w 1721644"/>
                <a:gd name="connsiteY60" fmla="*/ 111919 h 1145381"/>
                <a:gd name="connsiteX61" fmla="*/ 1164432 w 1721644"/>
                <a:gd name="connsiteY61" fmla="*/ 121444 h 1145381"/>
                <a:gd name="connsiteX62" fmla="*/ 1083469 w 1721644"/>
                <a:gd name="connsiteY62" fmla="*/ 100012 h 1145381"/>
                <a:gd name="connsiteX63" fmla="*/ 1050132 w 1721644"/>
                <a:gd name="connsiteY63" fmla="*/ 83344 h 1145381"/>
                <a:gd name="connsiteX64" fmla="*/ 995363 w 1721644"/>
                <a:gd name="connsiteY64" fmla="*/ 135731 h 1145381"/>
                <a:gd name="connsiteX65" fmla="*/ 966788 w 1721644"/>
                <a:gd name="connsiteY65" fmla="*/ 107156 h 1145381"/>
                <a:gd name="connsiteX66" fmla="*/ 940594 w 1721644"/>
                <a:gd name="connsiteY66" fmla="*/ 76200 h 1145381"/>
                <a:gd name="connsiteX67" fmla="*/ 895350 w 1721644"/>
                <a:gd name="connsiteY67" fmla="*/ 59531 h 1145381"/>
                <a:gd name="connsiteX68" fmla="*/ 897732 w 1721644"/>
                <a:gd name="connsiteY68" fmla="*/ 14287 h 1145381"/>
                <a:gd name="connsiteX69" fmla="*/ 862013 w 1721644"/>
                <a:gd name="connsiteY69" fmla="*/ 0 h 1145381"/>
                <a:gd name="connsiteX70" fmla="*/ 814388 w 1721644"/>
                <a:gd name="connsiteY70" fmla="*/ 4762 h 1145381"/>
                <a:gd name="connsiteX71" fmla="*/ 800100 w 1721644"/>
                <a:gd name="connsiteY71" fmla="*/ 23812 h 1145381"/>
                <a:gd name="connsiteX72" fmla="*/ 735807 w 1721644"/>
                <a:gd name="connsiteY72" fmla="*/ 14287 h 1145381"/>
                <a:gd name="connsiteX73" fmla="*/ 676275 w 1721644"/>
                <a:gd name="connsiteY73" fmla="*/ 52387 h 1145381"/>
                <a:gd name="connsiteX74" fmla="*/ 635794 w 1721644"/>
                <a:gd name="connsiteY74" fmla="*/ 85725 h 1145381"/>
                <a:gd name="connsiteX75" fmla="*/ 661988 w 1721644"/>
                <a:gd name="connsiteY75" fmla="*/ 159544 h 1145381"/>
                <a:gd name="connsiteX76" fmla="*/ 685800 w 1721644"/>
                <a:gd name="connsiteY76" fmla="*/ 254794 h 1145381"/>
                <a:gd name="connsiteX77" fmla="*/ 681038 w 1721644"/>
                <a:gd name="connsiteY77" fmla="*/ 266700 h 1145381"/>
                <a:gd name="connsiteX78" fmla="*/ 478632 w 1721644"/>
                <a:gd name="connsiteY78" fmla="*/ 428625 h 1145381"/>
                <a:gd name="connsiteX79" fmla="*/ 414338 w 1721644"/>
                <a:gd name="connsiteY79" fmla="*/ 376237 h 1145381"/>
                <a:gd name="connsiteX80" fmla="*/ 371475 w 1721644"/>
                <a:gd name="connsiteY80" fmla="*/ 433387 h 1145381"/>
                <a:gd name="connsiteX81" fmla="*/ 152400 w 1721644"/>
                <a:gd name="connsiteY81" fmla="*/ 431006 h 114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721644" h="1145381">
                  <a:moveTo>
                    <a:pt x="152400" y="431006"/>
                  </a:moveTo>
                  <a:lnTo>
                    <a:pt x="109538" y="509587"/>
                  </a:lnTo>
                  <a:lnTo>
                    <a:pt x="83344" y="552450"/>
                  </a:lnTo>
                  <a:lnTo>
                    <a:pt x="0" y="654844"/>
                  </a:lnTo>
                  <a:lnTo>
                    <a:pt x="40482" y="695325"/>
                  </a:lnTo>
                  <a:cubicBezTo>
                    <a:pt x="49213" y="712391"/>
                    <a:pt x="44847" y="740171"/>
                    <a:pt x="45244" y="766762"/>
                  </a:cubicBezTo>
                  <a:cubicBezTo>
                    <a:pt x="45641" y="793353"/>
                    <a:pt x="41275" y="840581"/>
                    <a:pt x="54769" y="857250"/>
                  </a:cubicBezTo>
                  <a:lnTo>
                    <a:pt x="133350" y="857250"/>
                  </a:lnTo>
                  <a:lnTo>
                    <a:pt x="169070" y="881062"/>
                  </a:lnTo>
                  <a:lnTo>
                    <a:pt x="207169" y="938212"/>
                  </a:lnTo>
                  <a:lnTo>
                    <a:pt x="247651" y="940594"/>
                  </a:lnTo>
                  <a:lnTo>
                    <a:pt x="307182" y="933450"/>
                  </a:lnTo>
                  <a:lnTo>
                    <a:pt x="321469" y="976312"/>
                  </a:lnTo>
                  <a:lnTo>
                    <a:pt x="347663" y="1000125"/>
                  </a:lnTo>
                  <a:lnTo>
                    <a:pt x="376238" y="1028700"/>
                  </a:lnTo>
                  <a:lnTo>
                    <a:pt x="438150" y="1050131"/>
                  </a:lnTo>
                  <a:lnTo>
                    <a:pt x="542925" y="1035844"/>
                  </a:lnTo>
                  <a:lnTo>
                    <a:pt x="557213" y="1050131"/>
                  </a:lnTo>
                  <a:lnTo>
                    <a:pt x="597694" y="1014412"/>
                  </a:lnTo>
                  <a:lnTo>
                    <a:pt x="621507" y="990600"/>
                  </a:lnTo>
                  <a:lnTo>
                    <a:pt x="633413" y="954881"/>
                  </a:lnTo>
                  <a:lnTo>
                    <a:pt x="671513" y="940594"/>
                  </a:lnTo>
                  <a:lnTo>
                    <a:pt x="711994" y="969169"/>
                  </a:lnTo>
                  <a:lnTo>
                    <a:pt x="728663" y="1004887"/>
                  </a:lnTo>
                  <a:lnTo>
                    <a:pt x="762000" y="1038225"/>
                  </a:lnTo>
                  <a:lnTo>
                    <a:pt x="835819" y="1035844"/>
                  </a:lnTo>
                  <a:lnTo>
                    <a:pt x="871538" y="1071562"/>
                  </a:lnTo>
                  <a:lnTo>
                    <a:pt x="883444" y="1131094"/>
                  </a:lnTo>
                  <a:lnTo>
                    <a:pt x="916782" y="1116806"/>
                  </a:lnTo>
                  <a:lnTo>
                    <a:pt x="990600" y="1131094"/>
                  </a:lnTo>
                  <a:lnTo>
                    <a:pt x="1047750" y="1145381"/>
                  </a:lnTo>
                  <a:lnTo>
                    <a:pt x="1095375" y="1128712"/>
                  </a:lnTo>
                  <a:lnTo>
                    <a:pt x="1114425" y="1045369"/>
                  </a:lnTo>
                  <a:lnTo>
                    <a:pt x="1254919" y="940594"/>
                  </a:lnTo>
                  <a:lnTo>
                    <a:pt x="1295400" y="931069"/>
                  </a:lnTo>
                  <a:lnTo>
                    <a:pt x="1307307" y="983456"/>
                  </a:lnTo>
                  <a:lnTo>
                    <a:pt x="1295400" y="1021556"/>
                  </a:lnTo>
                  <a:lnTo>
                    <a:pt x="1376363" y="1040606"/>
                  </a:lnTo>
                  <a:lnTo>
                    <a:pt x="1471613" y="942975"/>
                  </a:lnTo>
                  <a:lnTo>
                    <a:pt x="1497807" y="890587"/>
                  </a:lnTo>
                  <a:lnTo>
                    <a:pt x="1566863" y="854869"/>
                  </a:lnTo>
                  <a:lnTo>
                    <a:pt x="1616869" y="800100"/>
                  </a:lnTo>
                  <a:lnTo>
                    <a:pt x="1676400" y="788194"/>
                  </a:lnTo>
                  <a:lnTo>
                    <a:pt x="1712119" y="762000"/>
                  </a:lnTo>
                  <a:lnTo>
                    <a:pt x="1714500" y="740569"/>
                  </a:lnTo>
                  <a:lnTo>
                    <a:pt x="1678782" y="711994"/>
                  </a:lnTo>
                  <a:lnTo>
                    <a:pt x="1721644" y="642937"/>
                  </a:lnTo>
                  <a:lnTo>
                    <a:pt x="1700213" y="585787"/>
                  </a:lnTo>
                  <a:lnTo>
                    <a:pt x="1714500" y="523875"/>
                  </a:lnTo>
                  <a:lnTo>
                    <a:pt x="1721644" y="473869"/>
                  </a:lnTo>
                  <a:lnTo>
                    <a:pt x="1714500" y="359569"/>
                  </a:lnTo>
                  <a:lnTo>
                    <a:pt x="1702594" y="314325"/>
                  </a:lnTo>
                  <a:lnTo>
                    <a:pt x="1671638" y="276225"/>
                  </a:lnTo>
                  <a:lnTo>
                    <a:pt x="1626394" y="273844"/>
                  </a:lnTo>
                  <a:lnTo>
                    <a:pt x="1521619" y="259556"/>
                  </a:lnTo>
                  <a:lnTo>
                    <a:pt x="1488282" y="250031"/>
                  </a:lnTo>
                  <a:lnTo>
                    <a:pt x="1473994" y="183356"/>
                  </a:lnTo>
                  <a:lnTo>
                    <a:pt x="1388269" y="207169"/>
                  </a:lnTo>
                  <a:lnTo>
                    <a:pt x="1331119" y="223837"/>
                  </a:lnTo>
                  <a:lnTo>
                    <a:pt x="1295400" y="202406"/>
                  </a:lnTo>
                  <a:lnTo>
                    <a:pt x="1214438" y="111919"/>
                  </a:lnTo>
                  <a:lnTo>
                    <a:pt x="1164432" y="121444"/>
                  </a:lnTo>
                  <a:lnTo>
                    <a:pt x="1083469" y="100012"/>
                  </a:lnTo>
                  <a:lnTo>
                    <a:pt x="1050132" y="83344"/>
                  </a:lnTo>
                  <a:lnTo>
                    <a:pt x="995363" y="135731"/>
                  </a:lnTo>
                  <a:lnTo>
                    <a:pt x="966788" y="107156"/>
                  </a:lnTo>
                  <a:lnTo>
                    <a:pt x="940594" y="76200"/>
                  </a:lnTo>
                  <a:lnTo>
                    <a:pt x="895350" y="59531"/>
                  </a:lnTo>
                  <a:lnTo>
                    <a:pt x="897732" y="14287"/>
                  </a:lnTo>
                  <a:lnTo>
                    <a:pt x="862013" y="0"/>
                  </a:lnTo>
                  <a:lnTo>
                    <a:pt x="814388" y="4762"/>
                  </a:lnTo>
                  <a:lnTo>
                    <a:pt x="800100" y="23812"/>
                  </a:lnTo>
                  <a:lnTo>
                    <a:pt x="735807" y="14287"/>
                  </a:lnTo>
                  <a:lnTo>
                    <a:pt x="676275" y="52387"/>
                  </a:lnTo>
                  <a:lnTo>
                    <a:pt x="635794" y="85725"/>
                  </a:lnTo>
                  <a:lnTo>
                    <a:pt x="661988" y="159544"/>
                  </a:lnTo>
                  <a:lnTo>
                    <a:pt x="685800" y="254794"/>
                  </a:lnTo>
                  <a:lnTo>
                    <a:pt x="681038" y="266700"/>
                  </a:lnTo>
                  <a:lnTo>
                    <a:pt x="478632" y="428625"/>
                  </a:lnTo>
                  <a:lnTo>
                    <a:pt x="414338" y="376237"/>
                  </a:lnTo>
                  <a:lnTo>
                    <a:pt x="371475" y="433387"/>
                  </a:lnTo>
                  <a:lnTo>
                    <a:pt x="152400" y="431006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6830784" y="3221637"/>
              <a:ext cx="689323" cy="932776"/>
            </a:xfrm>
            <a:custGeom>
              <a:avLst/>
              <a:gdLst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09575 w 1602581"/>
                <a:gd name="connsiteY112" fmla="*/ 1109662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42912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85750 w 1602581"/>
                <a:gd name="connsiteY0" fmla="*/ 1073943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85750 w 1602581"/>
                <a:gd name="connsiteY116" fmla="*/ 1073943 h 2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602581" h="2107406">
                  <a:moveTo>
                    <a:pt x="285750" y="1073943"/>
                  </a:moveTo>
                  <a:lnTo>
                    <a:pt x="247650" y="1016793"/>
                  </a:lnTo>
                  <a:lnTo>
                    <a:pt x="209550" y="1000125"/>
                  </a:lnTo>
                  <a:lnTo>
                    <a:pt x="164306" y="1012031"/>
                  </a:lnTo>
                  <a:lnTo>
                    <a:pt x="135731" y="957262"/>
                  </a:lnTo>
                  <a:lnTo>
                    <a:pt x="76200" y="957262"/>
                  </a:lnTo>
                  <a:lnTo>
                    <a:pt x="47625" y="947737"/>
                  </a:lnTo>
                  <a:lnTo>
                    <a:pt x="50006" y="897731"/>
                  </a:lnTo>
                  <a:lnTo>
                    <a:pt x="21431" y="876300"/>
                  </a:lnTo>
                  <a:lnTo>
                    <a:pt x="0" y="835818"/>
                  </a:lnTo>
                  <a:lnTo>
                    <a:pt x="47625" y="788193"/>
                  </a:lnTo>
                  <a:lnTo>
                    <a:pt x="133350" y="759618"/>
                  </a:lnTo>
                  <a:lnTo>
                    <a:pt x="173831" y="731043"/>
                  </a:lnTo>
                  <a:lnTo>
                    <a:pt x="183356" y="652462"/>
                  </a:lnTo>
                  <a:lnTo>
                    <a:pt x="133350" y="597693"/>
                  </a:lnTo>
                  <a:cubicBezTo>
                    <a:pt x="154062" y="589927"/>
                    <a:pt x="146335" y="593584"/>
                    <a:pt x="157162" y="588168"/>
                  </a:cubicBezTo>
                  <a:lnTo>
                    <a:pt x="207168" y="519112"/>
                  </a:lnTo>
                  <a:lnTo>
                    <a:pt x="250031" y="500062"/>
                  </a:lnTo>
                  <a:lnTo>
                    <a:pt x="321468" y="521493"/>
                  </a:lnTo>
                  <a:lnTo>
                    <a:pt x="402431" y="521493"/>
                  </a:lnTo>
                  <a:lnTo>
                    <a:pt x="419100" y="509587"/>
                  </a:lnTo>
                  <a:lnTo>
                    <a:pt x="416718" y="469106"/>
                  </a:lnTo>
                  <a:lnTo>
                    <a:pt x="354806" y="440531"/>
                  </a:lnTo>
                  <a:lnTo>
                    <a:pt x="309562" y="419100"/>
                  </a:lnTo>
                  <a:lnTo>
                    <a:pt x="247650" y="419100"/>
                  </a:lnTo>
                  <a:lnTo>
                    <a:pt x="228600" y="388143"/>
                  </a:lnTo>
                  <a:lnTo>
                    <a:pt x="250031" y="364331"/>
                  </a:lnTo>
                  <a:lnTo>
                    <a:pt x="314325" y="345281"/>
                  </a:lnTo>
                  <a:lnTo>
                    <a:pt x="328612" y="323850"/>
                  </a:lnTo>
                  <a:lnTo>
                    <a:pt x="297656" y="292893"/>
                  </a:lnTo>
                  <a:lnTo>
                    <a:pt x="250031" y="311943"/>
                  </a:lnTo>
                  <a:lnTo>
                    <a:pt x="216693" y="280987"/>
                  </a:lnTo>
                  <a:lnTo>
                    <a:pt x="238125" y="257175"/>
                  </a:lnTo>
                  <a:lnTo>
                    <a:pt x="245268" y="219075"/>
                  </a:lnTo>
                  <a:lnTo>
                    <a:pt x="233362" y="195262"/>
                  </a:lnTo>
                  <a:lnTo>
                    <a:pt x="261937" y="145256"/>
                  </a:lnTo>
                  <a:lnTo>
                    <a:pt x="319087" y="157162"/>
                  </a:lnTo>
                  <a:lnTo>
                    <a:pt x="357187" y="195262"/>
                  </a:lnTo>
                  <a:lnTo>
                    <a:pt x="485775" y="197643"/>
                  </a:lnTo>
                  <a:lnTo>
                    <a:pt x="614362" y="178593"/>
                  </a:lnTo>
                  <a:lnTo>
                    <a:pt x="673893" y="157162"/>
                  </a:lnTo>
                  <a:lnTo>
                    <a:pt x="812006" y="126206"/>
                  </a:lnTo>
                  <a:lnTo>
                    <a:pt x="833437" y="123825"/>
                  </a:lnTo>
                  <a:lnTo>
                    <a:pt x="866775" y="107156"/>
                  </a:lnTo>
                  <a:lnTo>
                    <a:pt x="1028700" y="111918"/>
                  </a:lnTo>
                  <a:lnTo>
                    <a:pt x="1042987" y="57150"/>
                  </a:lnTo>
                  <a:lnTo>
                    <a:pt x="1114425" y="14287"/>
                  </a:lnTo>
                  <a:lnTo>
                    <a:pt x="1133475" y="4762"/>
                  </a:lnTo>
                  <a:lnTo>
                    <a:pt x="1223962" y="0"/>
                  </a:lnTo>
                  <a:lnTo>
                    <a:pt x="1262062" y="2381"/>
                  </a:lnTo>
                  <a:lnTo>
                    <a:pt x="1233487" y="30956"/>
                  </a:lnTo>
                  <a:lnTo>
                    <a:pt x="1259681" y="76200"/>
                  </a:lnTo>
                  <a:lnTo>
                    <a:pt x="1273968" y="104775"/>
                  </a:lnTo>
                  <a:lnTo>
                    <a:pt x="1235868" y="140493"/>
                  </a:lnTo>
                  <a:lnTo>
                    <a:pt x="1273968" y="159543"/>
                  </a:lnTo>
                  <a:lnTo>
                    <a:pt x="1276350" y="188118"/>
                  </a:lnTo>
                  <a:lnTo>
                    <a:pt x="1219200" y="245268"/>
                  </a:lnTo>
                  <a:lnTo>
                    <a:pt x="1278731" y="309562"/>
                  </a:lnTo>
                  <a:lnTo>
                    <a:pt x="1243012" y="354806"/>
                  </a:lnTo>
                  <a:lnTo>
                    <a:pt x="1281112" y="397668"/>
                  </a:lnTo>
                  <a:lnTo>
                    <a:pt x="1240631" y="433387"/>
                  </a:lnTo>
                  <a:lnTo>
                    <a:pt x="1269206" y="469106"/>
                  </a:lnTo>
                  <a:lnTo>
                    <a:pt x="1202531" y="526256"/>
                  </a:lnTo>
                  <a:lnTo>
                    <a:pt x="1202531" y="719137"/>
                  </a:lnTo>
                  <a:lnTo>
                    <a:pt x="1131093" y="845343"/>
                  </a:lnTo>
                  <a:lnTo>
                    <a:pt x="1042987" y="952500"/>
                  </a:lnTo>
                  <a:lnTo>
                    <a:pt x="1092993" y="992981"/>
                  </a:lnTo>
                  <a:lnTo>
                    <a:pt x="1097756" y="1157287"/>
                  </a:lnTo>
                  <a:lnTo>
                    <a:pt x="1181100" y="1154906"/>
                  </a:lnTo>
                  <a:lnTo>
                    <a:pt x="1209675" y="1178718"/>
                  </a:lnTo>
                  <a:lnTo>
                    <a:pt x="1252537" y="1238250"/>
                  </a:lnTo>
                  <a:lnTo>
                    <a:pt x="1347787" y="1235868"/>
                  </a:lnTo>
                  <a:lnTo>
                    <a:pt x="1390650" y="1300162"/>
                  </a:lnTo>
                  <a:lnTo>
                    <a:pt x="1481137" y="1347787"/>
                  </a:lnTo>
                  <a:lnTo>
                    <a:pt x="1583531" y="1333500"/>
                  </a:lnTo>
                  <a:lnTo>
                    <a:pt x="1602581" y="1357312"/>
                  </a:lnTo>
                  <a:lnTo>
                    <a:pt x="1552575" y="1407318"/>
                  </a:lnTo>
                  <a:lnTo>
                    <a:pt x="1493043" y="1447800"/>
                  </a:lnTo>
                  <a:lnTo>
                    <a:pt x="1419225" y="1585912"/>
                  </a:lnTo>
                  <a:lnTo>
                    <a:pt x="1297781" y="1688306"/>
                  </a:lnTo>
                  <a:lnTo>
                    <a:pt x="1262062" y="1719262"/>
                  </a:lnTo>
                  <a:lnTo>
                    <a:pt x="1271587" y="1762125"/>
                  </a:lnTo>
                  <a:lnTo>
                    <a:pt x="1240631" y="1797843"/>
                  </a:lnTo>
                  <a:lnTo>
                    <a:pt x="1202531" y="1821656"/>
                  </a:lnTo>
                  <a:lnTo>
                    <a:pt x="1183481" y="1883568"/>
                  </a:lnTo>
                  <a:lnTo>
                    <a:pt x="1131093" y="1859756"/>
                  </a:lnTo>
                  <a:lnTo>
                    <a:pt x="1085850" y="1921668"/>
                  </a:lnTo>
                  <a:lnTo>
                    <a:pt x="1050131" y="1921668"/>
                  </a:lnTo>
                  <a:lnTo>
                    <a:pt x="1009650" y="1914525"/>
                  </a:lnTo>
                  <a:lnTo>
                    <a:pt x="947737" y="1895475"/>
                  </a:lnTo>
                  <a:lnTo>
                    <a:pt x="933450" y="1866900"/>
                  </a:lnTo>
                  <a:lnTo>
                    <a:pt x="895350" y="1878806"/>
                  </a:lnTo>
                  <a:lnTo>
                    <a:pt x="890587" y="1926431"/>
                  </a:lnTo>
                  <a:lnTo>
                    <a:pt x="878681" y="1959768"/>
                  </a:lnTo>
                  <a:lnTo>
                    <a:pt x="823912" y="2019300"/>
                  </a:lnTo>
                  <a:lnTo>
                    <a:pt x="800100" y="2040731"/>
                  </a:lnTo>
                  <a:lnTo>
                    <a:pt x="797718" y="2090737"/>
                  </a:lnTo>
                  <a:lnTo>
                    <a:pt x="747712" y="2107406"/>
                  </a:lnTo>
                  <a:lnTo>
                    <a:pt x="719137" y="2028825"/>
                  </a:lnTo>
                  <a:lnTo>
                    <a:pt x="523875" y="1916906"/>
                  </a:lnTo>
                  <a:lnTo>
                    <a:pt x="550068" y="1862137"/>
                  </a:lnTo>
                  <a:lnTo>
                    <a:pt x="521493" y="1843087"/>
                  </a:lnTo>
                  <a:lnTo>
                    <a:pt x="471487" y="1883568"/>
                  </a:lnTo>
                  <a:lnTo>
                    <a:pt x="392907" y="1797844"/>
                  </a:lnTo>
                  <a:lnTo>
                    <a:pt x="411956" y="1762124"/>
                  </a:lnTo>
                  <a:cubicBezTo>
                    <a:pt x="411162" y="1726405"/>
                    <a:pt x="410369" y="1690687"/>
                    <a:pt x="409575" y="1654968"/>
                  </a:cubicBezTo>
                  <a:lnTo>
                    <a:pt x="504825" y="1545431"/>
                  </a:lnTo>
                  <a:cubicBezTo>
                    <a:pt x="527031" y="1540496"/>
                    <a:pt x="514176" y="1531143"/>
                    <a:pt x="523875" y="1531143"/>
                  </a:cubicBezTo>
                  <a:lnTo>
                    <a:pt x="545306" y="1519237"/>
                  </a:lnTo>
                  <a:lnTo>
                    <a:pt x="488156" y="1347787"/>
                  </a:lnTo>
                  <a:lnTo>
                    <a:pt x="419099" y="1233488"/>
                  </a:lnTo>
                  <a:lnTo>
                    <a:pt x="461963" y="1209675"/>
                  </a:lnTo>
                  <a:lnTo>
                    <a:pt x="435768" y="1162050"/>
                  </a:lnTo>
                  <a:lnTo>
                    <a:pt x="402432" y="1121568"/>
                  </a:lnTo>
                  <a:lnTo>
                    <a:pt x="357187" y="1159668"/>
                  </a:lnTo>
                  <a:lnTo>
                    <a:pt x="366712" y="1059656"/>
                  </a:lnTo>
                  <a:lnTo>
                    <a:pt x="285750" y="1073943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208583" y="3652020"/>
              <a:ext cx="965354" cy="869139"/>
            </a:xfrm>
            <a:custGeom>
              <a:avLst/>
              <a:gdLst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173831 w 2245518"/>
                <a:gd name="connsiteY94" fmla="*/ 1226343 h 1964531"/>
                <a:gd name="connsiteX95" fmla="*/ 197643 w 2245518"/>
                <a:gd name="connsiteY95" fmla="*/ 1381125 h 1964531"/>
                <a:gd name="connsiteX96" fmla="*/ 290512 w 2245518"/>
                <a:gd name="connsiteY96" fmla="*/ 1459706 h 1964531"/>
                <a:gd name="connsiteX97" fmla="*/ 400050 w 2245518"/>
                <a:gd name="connsiteY97" fmla="*/ 1516856 h 1964531"/>
                <a:gd name="connsiteX98" fmla="*/ 428625 w 2245518"/>
                <a:gd name="connsiteY98" fmla="*/ 1669256 h 1964531"/>
                <a:gd name="connsiteX99" fmla="*/ 450056 w 2245518"/>
                <a:gd name="connsiteY99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8600 w 2245518"/>
                <a:gd name="connsiteY94" fmla="*/ 1102518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3837 w 2245518"/>
                <a:gd name="connsiteY94" fmla="*/ 1104900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245518" h="1964531">
                  <a:moveTo>
                    <a:pt x="450056" y="1964531"/>
                  </a:moveTo>
                  <a:lnTo>
                    <a:pt x="914400" y="1888331"/>
                  </a:lnTo>
                  <a:lnTo>
                    <a:pt x="921543" y="1835943"/>
                  </a:lnTo>
                  <a:lnTo>
                    <a:pt x="962025" y="1752600"/>
                  </a:lnTo>
                  <a:lnTo>
                    <a:pt x="1033462" y="1757362"/>
                  </a:lnTo>
                  <a:lnTo>
                    <a:pt x="1276350" y="1507331"/>
                  </a:lnTo>
                  <a:lnTo>
                    <a:pt x="1316831" y="1521618"/>
                  </a:lnTo>
                  <a:lnTo>
                    <a:pt x="1343025" y="1421606"/>
                  </a:lnTo>
                  <a:lnTo>
                    <a:pt x="1469231" y="1440656"/>
                  </a:lnTo>
                  <a:lnTo>
                    <a:pt x="1571625" y="1240631"/>
                  </a:lnTo>
                  <a:lnTo>
                    <a:pt x="1688306" y="1231106"/>
                  </a:lnTo>
                  <a:lnTo>
                    <a:pt x="1816893" y="1350168"/>
                  </a:lnTo>
                  <a:lnTo>
                    <a:pt x="1850231" y="1404937"/>
                  </a:lnTo>
                  <a:lnTo>
                    <a:pt x="1847850" y="1433512"/>
                  </a:lnTo>
                  <a:lnTo>
                    <a:pt x="1935956" y="1488281"/>
                  </a:lnTo>
                  <a:lnTo>
                    <a:pt x="2000250" y="1431131"/>
                  </a:lnTo>
                  <a:lnTo>
                    <a:pt x="2245518" y="1254918"/>
                  </a:lnTo>
                  <a:lnTo>
                    <a:pt x="2219325" y="1209675"/>
                  </a:lnTo>
                  <a:lnTo>
                    <a:pt x="2190750" y="1185862"/>
                  </a:lnTo>
                  <a:lnTo>
                    <a:pt x="2195512" y="1145381"/>
                  </a:lnTo>
                  <a:lnTo>
                    <a:pt x="2164556" y="1064418"/>
                  </a:lnTo>
                  <a:lnTo>
                    <a:pt x="2121693" y="1033462"/>
                  </a:lnTo>
                  <a:lnTo>
                    <a:pt x="1974056" y="952500"/>
                  </a:lnTo>
                  <a:lnTo>
                    <a:pt x="1997868" y="895350"/>
                  </a:lnTo>
                  <a:lnTo>
                    <a:pt x="1971675" y="871537"/>
                  </a:lnTo>
                  <a:lnTo>
                    <a:pt x="1921668" y="909637"/>
                  </a:lnTo>
                  <a:lnTo>
                    <a:pt x="1838325" y="828675"/>
                  </a:lnTo>
                  <a:lnTo>
                    <a:pt x="1862137" y="785812"/>
                  </a:lnTo>
                  <a:lnTo>
                    <a:pt x="1852612" y="688181"/>
                  </a:lnTo>
                  <a:lnTo>
                    <a:pt x="1950243" y="571500"/>
                  </a:lnTo>
                  <a:lnTo>
                    <a:pt x="1988343" y="547687"/>
                  </a:lnTo>
                  <a:lnTo>
                    <a:pt x="1952625" y="411956"/>
                  </a:lnTo>
                  <a:lnTo>
                    <a:pt x="1881187" y="290512"/>
                  </a:lnTo>
                  <a:lnTo>
                    <a:pt x="1874043" y="259556"/>
                  </a:lnTo>
                  <a:lnTo>
                    <a:pt x="1912143" y="238125"/>
                  </a:lnTo>
                  <a:lnTo>
                    <a:pt x="1850231" y="142875"/>
                  </a:lnTo>
                  <a:lnTo>
                    <a:pt x="1807368" y="183356"/>
                  </a:lnTo>
                  <a:lnTo>
                    <a:pt x="1809750" y="90487"/>
                  </a:lnTo>
                  <a:lnTo>
                    <a:pt x="1731168" y="97631"/>
                  </a:lnTo>
                  <a:lnTo>
                    <a:pt x="1716881" y="140493"/>
                  </a:lnTo>
                  <a:lnTo>
                    <a:pt x="1697831" y="180975"/>
                  </a:lnTo>
                  <a:lnTo>
                    <a:pt x="1688306" y="219075"/>
                  </a:lnTo>
                  <a:lnTo>
                    <a:pt x="1633537" y="266700"/>
                  </a:lnTo>
                  <a:lnTo>
                    <a:pt x="1485900" y="273843"/>
                  </a:lnTo>
                  <a:lnTo>
                    <a:pt x="1445418" y="271462"/>
                  </a:lnTo>
                  <a:lnTo>
                    <a:pt x="1412081" y="216693"/>
                  </a:lnTo>
                  <a:lnTo>
                    <a:pt x="1376362" y="216693"/>
                  </a:lnTo>
                  <a:lnTo>
                    <a:pt x="1366837" y="254793"/>
                  </a:lnTo>
                  <a:lnTo>
                    <a:pt x="1352550" y="302418"/>
                  </a:lnTo>
                  <a:lnTo>
                    <a:pt x="1309687" y="311943"/>
                  </a:lnTo>
                  <a:lnTo>
                    <a:pt x="1266825" y="280987"/>
                  </a:lnTo>
                  <a:lnTo>
                    <a:pt x="1238250" y="252412"/>
                  </a:lnTo>
                  <a:lnTo>
                    <a:pt x="1178718" y="266700"/>
                  </a:lnTo>
                  <a:lnTo>
                    <a:pt x="1088231" y="192881"/>
                  </a:lnTo>
                  <a:lnTo>
                    <a:pt x="1095375" y="111918"/>
                  </a:lnTo>
                  <a:lnTo>
                    <a:pt x="1000125" y="85725"/>
                  </a:lnTo>
                  <a:lnTo>
                    <a:pt x="947737" y="76200"/>
                  </a:lnTo>
                  <a:lnTo>
                    <a:pt x="902493" y="133350"/>
                  </a:lnTo>
                  <a:lnTo>
                    <a:pt x="850106" y="150018"/>
                  </a:lnTo>
                  <a:lnTo>
                    <a:pt x="816768" y="97631"/>
                  </a:lnTo>
                  <a:lnTo>
                    <a:pt x="797718" y="80962"/>
                  </a:lnTo>
                  <a:lnTo>
                    <a:pt x="685800" y="66675"/>
                  </a:lnTo>
                  <a:lnTo>
                    <a:pt x="645318" y="92868"/>
                  </a:lnTo>
                  <a:lnTo>
                    <a:pt x="597693" y="107156"/>
                  </a:lnTo>
                  <a:lnTo>
                    <a:pt x="569118" y="154781"/>
                  </a:lnTo>
                  <a:lnTo>
                    <a:pt x="528637" y="176212"/>
                  </a:lnTo>
                  <a:lnTo>
                    <a:pt x="471487" y="188118"/>
                  </a:lnTo>
                  <a:lnTo>
                    <a:pt x="421481" y="135731"/>
                  </a:lnTo>
                  <a:lnTo>
                    <a:pt x="350043" y="59531"/>
                  </a:lnTo>
                  <a:lnTo>
                    <a:pt x="300037" y="0"/>
                  </a:lnTo>
                  <a:lnTo>
                    <a:pt x="240506" y="52387"/>
                  </a:lnTo>
                  <a:lnTo>
                    <a:pt x="278606" y="85725"/>
                  </a:lnTo>
                  <a:lnTo>
                    <a:pt x="285750" y="119062"/>
                  </a:lnTo>
                  <a:lnTo>
                    <a:pt x="285750" y="140493"/>
                  </a:lnTo>
                  <a:lnTo>
                    <a:pt x="264318" y="169068"/>
                  </a:lnTo>
                  <a:lnTo>
                    <a:pt x="238125" y="178593"/>
                  </a:lnTo>
                  <a:lnTo>
                    <a:pt x="269081" y="188118"/>
                  </a:lnTo>
                  <a:lnTo>
                    <a:pt x="245268" y="214312"/>
                  </a:lnTo>
                  <a:lnTo>
                    <a:pt x="254793" y="292893"/>
                  </a:lnTo>
                  <a:lnTo>
                    <a:pt x="269081" y="352425"/>
                  </a:lnTo>
                  <a:lnTo>
                    <a:pt x="171450" y="447675"/>
                  </a:lnTo>
                  <a:lnTo>
                    <a:pt x="88106" y="454818"/>
                  </a:lnTo>
                  <a:lnTo>
                    <a:pt x="40481" y="469106"/>
                  </a:lnTo>
                  <a:lnTo>
                    <a:pt x="0" y="531018"/>
                  </a:lnTo>
                  <a:lnTo>
                    <a:pt x="59531" y="583406"/>
                  </a:lnTo>
                  <a:lnTo>
                    <a:pt x="95250" y="602456"/>
                  </a:lnTo>
                  <a:lnTo>
                    <a:pt x="61912" y="619125"/>
                  </a:lnTo>
                  <a:lnTo>
                    <a:pt x="61912" y="726281"/>
                  </a:lnTo>
                  <a:lnTo>
                    <a:pt x="147637" y="766762"/>
                  </a:lnTo>
                  <a:lnTo>
                    <a:pt x="185737" y="745331"/>
                  </a:lnTo>
                  <a:lnTo>
                    <a:pt x="245268" y="792956"/>
                  </a:lnTo>
                  <a:lnTo>
                    <a:pt x="207168" y="835818"/>
                  </a:lnTo>
                  <a:lnTo>
                    <a:pt x="223837" y="997743"/>
                  </a:lnTo>
                  <a:lnTo>
                    <a:pt x="250031" y="1057275"/>
                  </a:lnTo>
                  <a:lnTo>
                    <a:pt x="223837" y="1104900"/>
                  </a:lnTo>
                  <a:lnTo>
                    <a:pt x="173831" y="1226343"/>
                  </a:lnTo>
                  <a:lnTo>
                    <a:pt x="197643" y="1381125"/>
                  </a:lnTo>
                  <a:lnTo>
                    <a:pt x="290512" y="1459706"/>
                  </a:lnTo>
                  <a:lnTo>
                    <a:pt x="400050" y="1516856"/>
                  </a:lnTo>
                  <a:lnTo>
                    <a:pt x="428625" y="1669256"/>
                  </a:lnTo>
                  <a:lnTo>
                    <a:pt x="450056" y="19645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529064" y="3493766"/>
              <a:ext cx="794908" cy="487320"/>
            </a:xfrm>
            <a:custGeom>
              <a:avLst/>
              <a:gdLst>
                <a:gd name="connsiteX0" fmla="*/ 114300 w 1847850"/>
                <a:gd name="connsiteY0" fmla="*/ 981075 h 1101725"/>
                <a:gd name="connsiteX1" fmla="*/ 79375 w 1847850"/>
                <a:gd name="connsiteY1" fmla="*/ 882650 h 1101725"/>
                <a:gd name="connsiteX2" fmla="*/ 0 w 1847850"/>
                <a:gd name="connsiteY2" fmla="*/ 825500 h 1101725"/>
                <a:gd name="connsiteX3" fmla="*/ 114300 w 1847850"/>
                <a:gd name="connsiteY3" fmla="*/ 688975 h 1101725"/>
                <a:gd name="connsiteX4" fmla="*/ 146050 w 1847850"/>
                <a:gd name="connsiteY4" fmla="*/ 688975 h 1101725"/>
                <a:gd name="connsiteX5" fmla="*/ 174625 w 1847850"/>
                <a:gd name="connsiteY5" fmla="*/ 666750 h 1101725"/>
                <a:gd name="connsiteX6" fmla="*/ 196850 w 1847850"/>
                <a:gd name="connsiteY6" fmla="*/ 619125 h 1101725"/>
                <a:gd name="connsiteX7" fmla="*/ 149225 w 1847850"/>
                <a:gd name="connsiteY7" fmla="*/ 561975 h 1101725"/>
                <a:gd name="connsiteX8" fmla="*/ 209550 w 1847850"/>
                <a:gd name="connsiteY8" fmla="*/ 406400 h 1101725"/>
                <a:gd name="connsiteX9" fmla="*/ 279400 w 1847850"/>
                <a:gd name="connsiteY9" fmla="*/ 406400 h 1101725"/>
                <a:gd name="connsiteX10" fmla="*/ 317500 w 1847850"/>
                <a:gd name="connsiteY10" fmla="*/ 368300 h 1101725"/>
                <a:gd name="connsiteX11" fmla="*/ 323850 w 1847850"/>
                <a:gd name="connsiteY11" fmla="*/ 307975 h 1101725"/>
                <a:gd name="connsiteX12" fmla="*/ 381000 w 1847850"/>
                <a:gd name="connsiteY12" fmla="*/ 257175 h 1101725"/>
                <a:gd name="connsiteX13" fmla="*/ 438150 w 1847850"/>
                <a:gd name="connsiteY13" fmla="*/ 301625 h 1101725"/>
                <a:gd name="connsiteX14" fmla="*/ 466725 w 1847850"/>
                <a:gd name="connsiteY14" fmla="*/ 400050 h 1101725"/>
                <a:gd name="connsiteX15" fmla="*/ 488950 w 1847850"/>
                <a:gd name="connsiteY15" fmla="*/ 447675 h 1101725"/>
                <a:gd name="connsiteX16" fmla="*/ 498475 w 1847850"/>
                <a:gd name="connsiteY16" fmla="*/ 482600 h 1101725"/>
                <a:gd name="connsiteX17" fmla="*/ 533400 w 1847850"/>
                <a:gd name="connsiteY17" fmla="*/ 498475 h 1101725"/>
                <a:gd name="connsiteX18" fmla="*/ 565150 w 1847850"/>
                <a:gd name="connsiteY18" fmla="*/ 498475 h 1101725"/>
                <a:gd name="connsiteX19" fmla="*/ 619125 w 1847850"/>
                <a:gd name="connsiteY19" fmla="*/ 479425 h 1101725"/>
                <a:gd name="connsiteX20" fmla="*/ 654050 w 1847850"/>
                <a:gd name="connsiteY20" fmla="*/ 473075 h 1101725"/>
                <a:gd name="connsiteX21" fmla="*/ 657225 w 1847850"/>
                <a:gd name="connsiteY21" fmla="*/ 444500 h 1101725"/>
                <a:gd name="connsiteX22" fmla="*/ 660400 w 1847850"/>
                <a:gd name="connsiteY22" fmla="*/ 434975 h 1101725"/>
                <a:gd name="connsiteX23" fmla="*/ 619125 w 1847850"/>
                <a:gd name="connsiteY23" fmla="*/ 396875 h 1101725"/>
                <a:gd name="connsiteX24" fmla="*/ 615950 w 1847850"/>
                <a:gd name="connsiteY24" fmla="*/ 317500 h 1101725"/>
                <a:gd name="connsiteX25" fmla="*/ 615950 w 1847850"/>
                <a:gd name="connsiteY25" fmla="*/ 247650 h 1101725"/>
                <a:gd name="connsiteX26" fmla="*/ 688975 w 1847850"/>
                <a:gd name="connsiteY26" fmla="*/ 257175 h 1101725"/>
                <a:gd name="connsiteX27" fmla="*/ 768350 w 1847850"/>
                <a:gd name="connsiteY27" fmla="*/ 228600 h 1101725"/>
                <a:gd name="connsiteX28" fmla="*/ 806450 w 1847850"/>
                <a:gd name="connsiteY28" fmla="*/ 215900 h 1101725"/>
                <a:gd name="connsiteX29" fmla="*/ 806450 w 1847850"/>
                <a:gd name="connsiteY29" fmla="*/ 139700 h 1101725"/>
                <a:gd name="connsiteX30" fmla="*/ 898525 w 1847850"/>
                <a:gd name="connsiteY30" fmla="*/ 168275 h 1101725"/>
                <a:gd name="connsiteX31" fmla="*/ 974725 w 1847850"/>
                <a:gd name="connsiteY31" fmla="*/ 120650 h 1101725"/>
                <a:gd name="connsiteX32" fmla="*/ 1019175 w 1847850"/>
                <a:gd name="connsiteY32" fmla="*/ 130175 h 1101725"/>
                <a:gd name="connsiteX33" fmla="*/ 1136650 w 1847850"/>
                <a:gd name="connsiteY33" fmla="*/ 0 h 1101725"/>
                <a:gd name="connsiteX34" fmla="*/ 1190625 w 1847850"/>
                <a:gd name="connsiteY34" fmla="*/ 19050 h 1101725"/>
                <a:gd name="connsiteX35" fmla="*/ 1190625 w 1847850"/>
                <a:gd name="connsiteY35" fmla="*/ 19050 h 1101725"/>
                <a:gd name="connsiteX36" fmla="*/ 1225550 w 1847850"/>
                <a:gd name="connsiteY36" fmla="*/ 66675 h 1101725"/>
                <a:gd name="connsiteX37" fmla="*/ 1266825 w 1847850"/>
                <a:gd name="connsiteY37" fmla="*/ 114300 h 1101725"/>
                <a:gd name="connsiteX38" fmla="*/ 1317625 w 1847850"/>
                <a:gd name="connsiteY38" fmla="*/ 114300 h 1101725"/>
                <a:gd name="connsiteX39" fmla="*/ 1346200 w 1847850"/>
                <a:gd name="connsiteY39" fmla="*/ 98425 h 1101725"/>
                <a:gd name="connsiteX40" fmla="*/ 1387475 w 1847850"/>
                <a:gd name="connsiteY40" fmla="*/ 60325 h 1101725"/>
                <a:gd name="connsiteX41" fmla="*/ 1438275 w 1847850"/>
                <a:gd name="connsiteY41" fmla="*/ 60325 h 1101725"/>
                <a:gd name="connsiteX42" fmla="*/ 1460500 w 1847850"/>
                <a:gd name="connsiteY42" fmla="*/ 88900 h 1101725"/>
                <a:gd name="connsiteX43" fmla="*/ 1489075 w 1847850"/>
                <a:gd name="connsiteY43" fmla="*/ 155575 h 1101725"/>
                <a:gd name="connsiteX44" fmla="*/ 1603375 w 1847850"/>
                <a:gd name="connsiteY44" fmla="*/ 177800 h 1101725"/>
                <a:gd name="connsiteX45" fmla="*/ 1670050 w 1847850"/>
                <a:gd name="connsiteY45" fmla="*/ 203200 h 1101725"/>
                <a:gd name="connsiteX46" fmla="*/ 1698625 w 1847850"/>
                <a:gd name="connsiteY46" fmla="*/ 266700 h 1101725"/>
                <a:gd name="connsiteX47" fmla="*/ 1708150 w 1847850"/>
                <a:gd name="connsiteY47" fmla="*/ 292100 h 1101725"/>
                <a:gd name="connsiteX48" fmla="*/ 1749425 w 1847850"/>
                <a:gd name="connsiteY48" fmla="*/ 320675 h 1101725"/>
                <a:gd name="connsiteX49" fmla="*/ 1774825 w 1847850"/>
                <a:gd name="connsiteY49" fmla="*/ 374650 h 1101725"/>
                <a:gd name="connsiteX50" fmla="*/ 1790700 w 1847850"/>
                <a:gd name="connsiteY50" fmla="*/ 415925 h 1101725"/>
                <a:gd name="connsiteX51" fmla="*/ 1835150 w 1847850"/>
                <a:gd name="connsiteY51" fmla="*/ 431800 h 1101725"/>
                <a:gd name="connsiteX52" fmla="*/ 1797050 w 1847850"/>
                <a:gd name="connsiteY52" fmla="*/ 463550 h 1101725"/>
                <a:gd name="connsiteX53" fmla="*/ 1797050 w 1847850"/>
                <a:gd name="connsiteY53" fmla="*/ 511175 h 1101725"/>
                <a:gd name="connsiteX54" fmla="*/ 1825625 w 1847850"/>
                <a:gd name="connsiteY54" fmla="*/ 539750 h 1101725"/>
                <a:gd name="connsiteX55" fmla="*/ 1847850 w 1847850"/>
                <a:gd name="connsiteY55" fmla="*/ 539750 h 1101725"/>
                <a:gd name="connsiteX56" fmla="*/ 1831975 w 1847850"/>
                <a:gd name="connsiteY56" fmla="*/ 561975 h 1101725"/>
                <a:gd name="connsiteX57" fmla="*/ 1825625 w 1847850"/>
                <a:gd name="connsiteY57" fmla="*/ 574675 h 1101725"/>
                <a:gd name="connsiteX58" fmla="*/ 1838325 w 1847850"/>
                <a:gd name="connsiteY58" fmla="*/ 628650 h 1101725"/>
                <a:gd name="connsiteX59" fmla="*/ 1841500 w 1847850"/>
                <a:gd name="connsiteY59" fmla="*/ 688975 h 1101725"/>
                <a:gd name="connsiteX60" fmla="*/ 1838325 w 1847850"/>
                <a:gd name="connsiteY60" fmla="*/ 717550 h 1101725"/>
                <a:gd name="connsiteX61" fmla="*/ 1752600 w 1847850"/>
                <a:gd name="connsiteY61" fmla="*/ 800100 h 1101725"/>
                <a:gd name="connsiteX62" fmla="*/ 1689100 w 1847850"/>
                <a:gd name="connsiteY62" fmla="*/ 806450 h 1101725"/>
                <a:gd name="connsiteX63" fmla="*/ 1651000 w 1847850"/>
                <a:gd name="connsiteY63" fmla="*/ 815975 h 1101725"/>
                <a:gd name="connsiteX64" fmla="*/ 1622425 w 1847850"/>
                <a:gd name="connsiteY64" fmla="*/ 828675 h 1101725"/>
                <a:gd name="connsiteX65" fmla="*/ 1593850 w 1847850"/>
                <a:gd name="connsiteY65" fmla="*/ 876300 h 1101725"/>
                <a:gd name="connsiteX66" fmla="*/ 1571625 w 1847850"/>
                <a:gd name="connsiteY66" fmla="*/ 908050 h 1101725"/>
                <a:gd name="connsiteX67" fmla="*/ 1552575 w 1847850"/>
                <a:gd name="connsiteY67" fmla="*/ 930275 h 1101725"/>
                <a:gd name="connsiteX68" fmla="*/ 1511300 w 1847850"/>
                <a:gd name="connsiteY68" fmla="*/ 933450 h 1101725"/>
                <a:gd name="connsiteX69" fmla="*/ 1466850 w 1847850"/>
                <a:gd name="connsiteY69" fmla="*/ 946150 h 1101725"/>
                <a:gd name="connsiteX70" fmla="*/ 1428750 w 1847850"/>
                <a:gd name="connsiteY70" fmla="*/ 908050 h 1101725"/>
                <a:gd name="connsiteX71" fmla="*/ 1365250 w 1847850"/>
                <a:gd name="connsiteY71" fmla="*/ 1016000 h 1101725"/>
                <a:gd name="connsiteX72" fmla="*/ 1289050 w 1847850"/>
                <a:gd name="connsiteY72" fmla="*/ 1101725 h 1101725"/>
                <a:gd name="connsiteX73" fmla="*/ 1190625 w 1847850"/>
                <a:gd name="connsiteY73" fmla="*/ 1012825 h 1101725"/>
                <a:gd name="connsiteX74" fmla="*/ 1139825 w 1847850"/>
                <a:gd name="connsiteY74" fmla="*/ 946150 h 1101725"/>
                <a:gd name="connsiteX75" fmla="*/ 1114425 w 1847850"/>
                <a:gd name="connsiteY75" fmla="*/ 968375 h 1101725"/>
                <a:gd name="connsiteX76" fmla="*/ 1038225 w 1847850"/>
                <a:gd name="connsiteY76" fmla="*/ 936625 h 1101725"/>
                <a:gd name="connsiteX77" fmla="*/ 952500 w 1847850"/>
                <a:gd name="connsiteY77" fmla="*/ 1016000 h 1101725"/>
                <a:gd name="connsiteX78" fmla="*/ 822325 w 1847850"/>
                <a:gd name="connsiteY78" fmla="*/ 1012825 h 1101725"/>
                <a:gd name="connsiteX79" fmla="*/ 704850 w 1847850"/>
                <a:gd name="connsiteY79" fmla="*/ 1085850 h 1101725"/>
                <a:gd name="connsiteX80" fmla="*/ 650875 w 1847850"/>
                <a:gd name="connsiteY80" fmla="*/ 1079500 h 1101725"/>
                <a:gd name="connsiteX81" fmla="*/ 606425 w 1847850"/>
                <a:gd name="connsiteY81" fmla="*/ 1098550 h 1101725"/>
                <a:gd name="connsiteX82" fmla="*/ 488950 w 1847850"/>
                <a:gd name="connsiteY82" fmla="*/ 1038225 h 1101725"/>
                <a:gd name="connsiteX83" fmla="*/ 390525 w 1847850"/>
                <a:gd name="connsiteY83" fmla="*/ 977900 h 1101725"/>
                <a:gd name="connsiteX84" fmla="*/ 114300 w 1847850"/>
                <a:gd name="connsiteY84" fmla="*/ 98107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47850" h="1101725">
                  <a:moveTo>
                    <a:pt x="114300" y="981075"/>
                  </a:moveTo>
                  <a:lnTo>
                    <a:pt x="79375" y="882650"/>
                  </a:lnTo>
                  <a:lnTo>
                    <a:pt x="0" y="825500"/>
                  </a:lnTo>
                  <a:lnTo>
                    <a:pt x="114300" y="688975"/>
                  </a:lnTo>
                  <a:lnTo>
                    <a:pt x="146050" y="688975"/>
                  </a:lnTo>
                  <a:lnTo>
                    <a:pt x="174625" y="666750"/>
                  </a:lnTo>
                  <a:lnTo>
                    <a:pt x="196850" y="619125"/>
                  </a:lnTo>
                  <a:lnTo>
                    <a:pt x="149225" y="561975"/>
                  </a:lnTo>
                  <a:lnTo>
                    <a:pt x="209550" y="406400"/>
                  </a:lnTo>
                  <a:lnTo>
                    <a:pt x="279400" y="406400"/>
                  </a:lnTo>
                  <a:lnTo>
                    <a:pt x="317500" y="368300"/>
                  </a:lnTo>
                  <a:lnTo>
                    <a:pt x="323850" y="307975"/>
                  </a:lnTo>
                  <a:lnTo>
                    <a:pt x="381000" y="257175"/>
                  </a:lnTo>
                  <a:lnTo>
                    <a:pt x="438150" y="301625"/>
                  </a:lnTo>
                  <a:lnTo>
                    <a:pt x="466725" y="400050"/>
                  </a:lnTo>
                  <a:lnTo>
                    <a:pt x="488950" y="447675"/>
                  </a:lnTo>
                  <a:lnTo>
                    <a:pt x="498475" y="482600"/>
                  </a:lnTo>
                  <a:lnTo>
                    <a:pt x="533400" y="498475"/>
                  </a:lnTo>
                  <a:lnTo>
                    <a:pt x="565150" y="498475"/>
                  </a:lnTo>
                  <a:lnTo>
                    <a:pt x="619125" y="479425"/>
                  </a:lnTo>
                  <a:lnTo>
                    <a:pt x="654050" y="473075"/>
                  </a:lnTo>
                  <a:cubicBezTo>
                    <a:pt x="655108" y="463550"/>
                    <a:pt x="655649" y="453953"/>
                    <a:pt x="657225" y="444500"/>
                  </a:cubicBezTo>
                  <a:cubicBezTo>
                    <a:pt x="657775" y="441199"/>
                    <a:pt x="660400" y="434975"/>
                    <a:pt x="660400" y="434975"/>
                  </a:cubicBezTo>
                  <a:lnTo>
                    <a:pt x="619125" y="396875"/>
                  </a:lnTo>
                  <a:lnTo>
                    <a:pt x="615950" y="317500"/>
                  </a:lnTo>
                  <a:lnTo>
                    <a:pt x="615950" y="247650"/>
                  </a:lnTo>
                  <a:lnTo>
                    <a:pt x="688975" y="257175"/>
                  </a:lnTo>
                  <a:lnTo>
                    <a:pt x="768350" y="228600"/>
                  </a:lnTo>
                  <a:lnTo>
                    <a:pt x="806450" y="215900"/>
                  </a:lnTo>
                  <a:lnTo>
                    <a:pt x="806450" y="139700"/>
                  </a:lnTo>
                  <a:lnTo>
                    <a:pt x="898525" y="168275"/>
                  </a:lnTo>
                  <a:lnTo>
                    <a:pt x="974725" y="120650"/>
                  </a:lnTo>
                  <a:lnTo>
                    <a:pt x="1019175" y="130175"/>
                  </a:lnTo>
                  <a:lnTo>
                    <a:pt x="1136650" y="0"/>
                  </a:lnTo>
                  <a:lnTo>
                    <a:pt x="1190625" y="19050"/>
                  </a:lnTo>
                  <a:lnTo>
                    <a:pt x="1190625" y="19050"/>
                  </a:lnTo>
                  <a:lnTo>
                    <a:pt x="1225550" y="66675"/>
                  </a:lnTo>
                  <a:lnTo>
                    <a:pt x="1266825" y="114300"/>
                  </a:lnTo>
                  <a:lnTo>
                    <a:pt x="1317625" y="114300"/>
                  </a:lnTo>
                  <a:cubicBezTo>
                    <a:pt x="1345241" y="103944"/>
                    <a:pt x="1338981" y="112863"/>
                    <a:pt x="1346200" y="98425"/>
                  </a:cubicBezTo>
                  <a:lnTo>
                    <a:pt x="1387475" y="60325"/>
                  </a:lnTo>
                  <a:lnTo>
                    <a:pt x="1438275" y="60325"/>
                  </a:lnTo>
                  <a:lnTo>
                    <a:pt x="1460500" y="88900"/>
                  </a:lnTo>
                  <a:lnTo>
                    <a:pt x="1489075" y="155575"/>
                  </a:lnTo>
                  <a:lnTo>
                    <a:pt x="1603375" y="177800"/>
                  </a:lnTo>
                  <a:lnTo>
                    <a:pt x="1670050" y="203200"/>
                  </a:lnTo>
                  <a:lnTo>
                    <a:pt x="1698625" y="266700"/>
                  </a:lnTo>
                  <a:lnTo>
                    <a:pt x="1708150" y="292100"/>
                  </a:lnTo>
                  <a:lnTo>
                    <a:pt x="1749425" y="320675"/>
                  </a:lnTo>
                  <a:lnTo>
                    <a:pt x="1774825" y="374650"/>
                  </a:lnTo>
                  <a:lnTo>
                    <a:pt x="1790700" y="415925"/>
                  </a:lnTo>
                  <a:lnTo>
                    <a:pt x="1835150" y="431800"/>
                  </a:lnTo>
                  <a:lnTo>
                    <a:pt x="1797050" y="463550"/>
                  </a:lnTo>
                  <a:lnTo>
                    <a:pt x="1797050" y="511175"/>
                  </a:lnTo>
                  <a:lnTo>
                    <a:pt x="1825625" y="539750"/>
                  </a:lnTo>
                  <a:lnTo>
                    <a:pt x="1847850" y="539750"/>
                  </a:lnTo>
                  <a:lnTo>
                    <a:pt x="1831975" y="561975"/>
                  </a:lnTo>
                  <a:lnTo>
                    <a:pt x="1825625" y="574675"/>
                  </a:lnTo>
                  <a:lnTo>
                    <a:pt x="1838325" y="628650"/>
                  </a:lnTo>
                  <a:lnTo>
                    <a:pt x="1841500" y="688975"/>
                  </a:lnTo>
                  <a:lnTo>
                    <a:pt x="1838325" y="717550"/>
                  </a:lnTo>
                  <a:lnTo>
                    <a:pt x="1752600" y="800100"/>
                  </a:lnTo>
                  <a:lnTo>
                    <a:pt x="1689100" y="806450"/>
                  </a:lnTo>
                  <a:lnTo>
                    <a:pt x="1651000" y="815975"/>
                  </a:lnTo>
                  <a:lnTo>
                    <a:pt x="1622425" y="828675"/>
                  </a:lnTo>
                  <a:lnTo>
                    <a:pt x="1593850" y="876300"/>
                  </a:lnTo>
                  <a:lnTo>
                    <a:pt x="1571625" y="908050"/>
                  </a:lnTo>
                  <a:lnTo>
                    <a:pt x="1552575" y="930275"/>
                  </a:lnTo>
                  <a:lnTo>
                    <a:pt x="1511300" y="933450"/>
                  </a:lnTo>
                  <a:lnTo>
                    <a:pt x="1466850" y="946150"/>
                  </a:lnTo>
                  <a:lnTo>
                    <a:pt x="1428750" y="908050"/>
                  </a:lnTo>
                  <a:lnTo>
                    <a:pt x="1365250" y="1016000"/>
                  </a:lnTo>
                  <a:lnTo>
                    <a:pt x="1289050" y="1101725"/>
                  </a:lnTo>
                  <a:lnTo>
                    <a:pt x="1190625" y="1012825"/>
                  </a:lnTo>
                  <a:lnTo>
                    <a:pt x="1139825" y="946150"/>
                  </a:lnTo>
                  <a:lnTo>
                    <a:pt x="1114425" y="968375"/>
                  </a:lnTo>
                  <a:lnTo>
                    <a:pt x="1038225" y="936625"/>
                  </a:lnTo>
                  <a:lnTo>
                    <a:pt x="952500" y="1016000"/>
                  </a:lnTo>
                  <a:lnTo>
                    <a:pt x="822325" y="1012825"/>
                  </a:lnTo>
                  <a:lnTo>
                    <a:pt x="704850" y="1085850"/>
                  </a:lnTo>
                  <a:lnTo>
                    <a:pt x="650875" y="1079500"/>
                  </a:lnTo>
                  <a:lnTo>
                    <a:pt x="606425" y="1098550"/>
                  </a:lnTo>
                  <a:lnTo>
                    <a:pt x="488950" y="1038225"/>
                  </a:lnTo>
                  <a:lnTo>
                    <a:pt x="390525" y="977900"/>
                  </a:lnTo>
                  <a:lnTo>
                    <a:pt x="114300" y="9810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5564510" y="3885632"/>
              <a:ext cx="828847" cy="513277"/>
            </a:xfrm>
            <a:custGeom>
              <a:avLst/>
              <a:gdLst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34925 w 1927225"/>
                <a:gd name="connsiteY5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13694 w 1927225"/>
                <a:gd name="connsiteY54" fmla="*/ 616744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20838 w 1927225"/>
                <a:gd name="connsiteY55" fmla="*/ 588169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632744 w 1927225"/>
                <a:gd name="connsiteY56" fmla="*/ 54054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589881 w 1927225"/>
                <a:gd name="connsiteY57" fmla="*/ 450056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666081 w 1927225"/>
                <a:gd name="connsiteY58" fmla="*/ 419100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597025 w 1927225"/>
                <a:gd name="connsiteY59" fmla="*/ 36195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661319 w 1927225"/>
                <a:gd name="connsiteY60" fmla="*/ 328613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673225 w 1927225"/>
                <a:gd name="connsiteY61" fmla="*/ 257175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639888 w 1927225"/>
                <a:gd name="connsiteY62" fmla="*/ 2095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92275 w 1927225"/>
                <a:gd name="connsiteY63" fmla="*/ 169069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04169 w 1927225"/>
                <a:gd name="connsiteY64" fmla="*/ 123825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82738 w 1927225"/>
                <a:gd name="connsiteY65" fmla="*/ 142875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27969 w 1927225"/>
                <a:gd name="connsiteY66" fmla="*/ 102394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473200 w 1927225"/>
                <a:gd name="connsiteY67" fmla="*/ 47625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1518444 w 1927225"/>
                <a:gd name="connsiteY68" fmla="*/ 2381 h 1073150"/>
                <a:gd name="connsiteX69" fmla="*/ 34925 w 1927225"/>
                <a:gd name="connsiteY69" fmla="*/ 0 h 1073150"/>
                <a:gd name="connsiteX0" fmla="*/ 34925 w 1927225"/>
                <a:gd name="connsiteY0" fmla="*/ 11907 h 1085057"/>
                <a:gd name="connsiteX1" fmla="*/ 15875 w 1927225"/>
                <a:gd name="connsiteY1" fmla="*/ 27782 h 1085057"/>
                <a:gd name="connsiteX2" fmla="*/ 3175 w 1927225"/>
                <a:gd name="connsiteY2" fmla="*/ 59532 h 1085057"/>
                <a:gd name="connsiteX3" fmla="*/ 0 w 1927225"/>
                <a:gd name="connsiteY3" fmla="*/ 91282 h 1085057"/>
                <a:gd name="connsiteX4" fmla="*/ 3175 w 1927225"/>
                <a:gd name="connsiteY4" fmla="*/ 123032 h 1085057"/>
                <a:gd name="connsiteX5" fmla="*/ 38100 w 1927225"/>
                <a:gd name="connsiteY5" fmla="*/ 157957 h 1085057"/>
                <a:gd name="connsiteX6" fmla="*/ 82550 w 1927225"/>
                <a:gd name="connsiteY6" fmla="*/ 113507 h 1085057"/>
                <a:gd name="connsiteX7" fmla="*/ 120650 w 1927225"/>
                <a:gd name="connsiteY7" fmla="*/ 157957 h 1085057"/>
                <a:gd name="connsiteX8" fmla="*/ 177800 w 1927225"/>
                <a:gd name="connsiteY8" fmla="*/ 161132 h 1085057"/>
                <a:gd name="connsiteX9" fmla="*/ 222250 w 1927225"/>
                <a:gd name="connsiteY9" fmla="*/ 186532 h 1085057"/>
                <a:gd name="connsiteX10" fmla="*/ 228600 w 1927225"/>
                <a:gd name="connsiteY10" fmla="*/ 215107 h 1085057"/>
                <a:gd name="connsiteX11" fmla="*/ 231775 w 1927225"/>
                <a:gd name="connsiteY11" fmla="*/ 234157 h 1085057"/>
                <a:gd name="connsiteX12" fmla="*/ 228600 w 1927225"/>
                <a:gd name="connsiteY12" fmla="*/ 265907 h 1085057"/>
                <a:gd name="connsiteX13" fmla="*/ 257175 w 1927225"/>
                <a:gd name="connsiteY13" fmla="*/ 294482 h 1085057"/>
                <a:gd name="connsiteX14" fmla="*/ 279400 w 1927225"/>
                <a:gd name="connsiteY14" fmla="*/ 342107 h 1085057"/>
                <a:gd name="connsiteX15" fmla="*/ 279400 w 1927225"/>
                <a:gd name="connsiteY15" fmla="*/ 383382 h 1085057"/>
                <a:gd name="connsiteX16" fmla="*/ 279400 w 1927225"/>
                <a:gd name="connsiteY16" fmla="*/ 415132 h 1085057"/>
                <a:gd name="connsiteX17" fmla="*/ 333375 w 1927225"/>
                <a:gd name="connsiteY17" fmla="*/ 526257 h 1085057"/>
                <a:gd name="connsiteX18" fmla="*/ 346075 w 1927225"/>
                <a:gd name="connsiteY18" fmla="*/ 548482 h 1085057"/>
                <a:gd name="connsiteX19" fmla="*/ 285750 w 1927225"/>
                <a:gd name="connsiteY19" fmla="*/ 567532 h 1085057"/>
                <a:gd name="connsiteX20" fmla="*/ 225425 w 1927225"/>
                <a:gd name="connsiteY20" fmla="*/ 507207 h 1085057"/>
                <a:gd name="connsiteX21" fmla="*/ 184150 w 1927225"/>
                <a:gd name="connsiteY21" fmla="*/ 558007 h 1085057"/>
                <a:gd name="connsiteX22" fmla="*/ 314325 w 1927225"/>
                <a:gd name="connsiteY22" fmla="*/ 669132 h 1085057"/>
                <a:gd name="connsiteX23" fmla="*/ 352425 w 1927225"/>
                <a:gd name="connsiteY23" fmla="*/ 640557 h 1085057"/>
                <a:gd name="connsiteX24" fmla="*/ 403225 w 1927225"/>
                <a:gd name="connsiteY24" fmla="*/ 631032 h 1085057"/>
                <a:gd name="connsiteX25" fmla="*/ 469900 w 1927225"/>
                <a:gd name="connsiteY25" fmla="*/ 640557 h 1085057"/>
                <a:gd name="connsiteX26" fmla="*/ 615950 w 1927225"/>
                <a:gd name="connsiteY26" fmla="*/ 589757 h 1085057"/>
                <a:gd name="connsiteX27" fmla="*/ 803275 w 1927225"/>
                <a:gd name="connsiteY27" fmla="*/ 523082 h 1085057"/>
                <a:gd name="connsiteX28" fmla="*/ 911225 w 1927225"/>
                <a:gd name="connsiteY28" fmla="*/ 580232 h 1085057"/>
                <a:gd name="connsiteX29" fmla="*/ 1016000 w 1927225"/>
                <a:gd name="connsiteY29" fmla="*/ 662782 h 1085057"/>
                <a:gd name="connsiteX30" fmla="*/ 1092200 w 1927225"/>
                <a:gd name="connsiteY30" fmla="*/ 611982 h 1085057"/>
                <a:gd name="connsiteX31" fmla="*/ 1171575 w 1927225"/>
                <a:gd name="connsiteY31" fmla="*/ 646907 h 1085057"/>
                <a:gd name="connsiteX32" fmla="*/ 1200150 w 1927225"/>
                <a:gd name="connsiteY32" fmla="*/ 653257 h 1085057"/>
                <a:gd name="connsiteX33" fmla="*/ 1203325 w 1927225"/>
                <a:gd name="connsiteY33" fmla="*/ 738982 h 1085057"/>
                <a:gd name="connsiteX34" fmla="*/ 1219200 w 1927225"/>
                <a:gd name="connsiteY34" fmla="*/ 773907 h 1085057"/>
                <a:gd name="connsiteX35" fmla="*/ 1238250 w 1927225"/>
                <a:gd name="connsiteY35" fmla="*/ 799307 h 1085057"/>
                <a:gd name="connsiteX36" fmla="*/ 1231900 w 1927225"/>
                <a:gd name="connsiteY36" fmla="*/ 878682 h 1085057"/>
                <a:gd name="connsiteX37" fmla="*/ 1212850 w 1927225"/>
                <a:gd name="connsiteY37" fmla="*/ 923132 h 1085057"/>
                <a:gd name="connsiteX38" fmla="*/ 1209675 w 1927225"/>
                <a:gd name="connsiteY38" fmla="*/ 951707 h 1085057"/>
                <a:gd name="connsiteX39" fmla="*/ 1282700 w 1927225"/>
                <a:gd name="connsiteY39" fmla="*/ 958057 h 1085057"/>
                <a:gd name="connsiteX40" fmla="*/ 1311275 w 1927225"/>
                <a:gd name="connsiteY40" fmla="*/ 945357 h 1085057"/>
                <a:gd name="connsiteX41" fmla="*/ 1352550 w 1927225"/>
                <a:gd name="connsiteY41" fmla="*/ 926307 h 1085057"/>
                <a:gd name="connsiteX42" fmla="*/ 1425575 w 1927225"/>
                <a:gd name="connsiteY42" fmla="*/ 961232 h 1085057"/>
                <a:gd name="connsiteX43" fmla="*/ 1457325 w 1927225"/>
                <a:gd name="connsiteY43" fmla="*/ 916782 h 1085057"/>
                <a:gd name="connsiteX44" fmla="*/ 1555750 w 1927225"/>
                <a:gd name="connsiteY44" fmla="*/ 913607 h 1085057"/>
                <a:gd name="connsiteX45" fmla="*/ 1616075 w 1927225"/>
                <a:gd name="connsiteY45" fmla="*/ 967582 h 1085057"/>
                <a:gd name="connsiteX46" fmla="*/ 1676400 w 1927225"/>
                <a:gd name="connsiteY46" fmla="*/ 897732 h 1085057"/>
                <a:gd name="connsiteX47" fmla="*/ 1895475 w 1927225"/>
                <a:gd name="connsiteY47" fmla="*/ 1085057 h 1085057"/>
                <a:gd name="connsiteX48" fmla="*/ 1895475 w 1927225"/>
                <a:gd name="connsiteY48" fmla="*/ 1085057 h 1085057"/>
                <a:gd name="connsiteX49" fmla="*/ 1927225 w 1927225"/>
                <a:gd name="connsiteY49" fmla="*/ 1062832 h 1085057"/>
                <a:gd name="connsiteX50" fmla="*/ 1895475 w 1927225"/>
                <a:gd name="connsiteY50" fmla="*/ 904082 h 1085057"/>
                <a:gd name="connsiteX51" fmla="*/ 1778000 w 1927225"/>
                <a:gd name="connsiteY51" fmla="*/ 850107 h 1085057"/>
                <a:gd name="connsiteX52" fmla="*/ 1698625 w 1927225"/>
                <a:gd name="connsiteY52" fmla="*/ 773907 h 1085057"/>
                <a:gd name="connsiteX53" fmla="*/ 1679575 w 1927225"/>
                <a:gd name="connsiteY53" fmla="*/ 656432 h 1085057"/>
                <a:gd name="connsiteX54" fmla="*/ 1673225 w 1927225"/>
                <a:gd name="connsiteY54" fmla="*/ 616745 h 1085057"/>
                <a:gd name="connsiteX55" fmla="*/ 1694656 w 1927225"/>
                <a:gd name="connsiteY55" fmla="*/ 569120 h 1085057"/>
                <a:gd name="connsiteX56" fmla="*/ 1720850 w 1927225"/>
                <a:gd name="connsiteY56" fmla="*/ 495301 h 1085057"/>
                <a:gd name="connsiteX57" fmla="*/ 1747043 w 1927225"/>
                <a:gd name="connsiteY57" fmla="*/ 452438 h 1085057"/>
                <a:gd name="connsiteX58" fmla="*/ 1725613 w 1927225"/>
                <a:gd name="connsiteY58" fmla="*/ 407195 h 1085057"/>
                <a:gd name="connsiteX59" fmla="*/ 1716088 w 1927225"/>
                <a:gd name="connsiteY59" fmla="*/ 354807 h 1085057"/>
                <a:gd name="connsiteX60" fmla="*/ 1713706 w 1927225"/>
                <a:gd name="connsiteY60" fmla="*/ 273845 h 1085057"/>
                <a:gd name="connsiteX61" fmla="*/ 1713706 w 1927225"/>
                <a:gd name="connsiteY61" fmla="*/ 233363 h 1085057"/>
                <a:gd name="connsiteX62" fmla="*/ 1739900 w 1927225"/>
                <a:gd name="connsiteY62" fmla="*/ 183357 h 1085057"/>
                <a:gd name="connsiteX63" fmla="*/ 1680369 w 1927225"/>
                <a:gd name="connsiteY63" fmla="*/ 140495 h 1085057"/>
                <a:gd name="connsiteX64" fmla="*/ 1639888 w 1927225"/>
                <a:gd name="connsiteY64" fmla="*/ 161926 h 1085057"/>
                <a:gd name="connsiteX65" fmla="*/ 1558925 w 1927225"/>
                <a:gd name="connsiteY65" fmla="*/ 119063 h 1085057"/>
                <a:gd name="connsiteX66" fmla="*/ 1556544 w 1927225"/>
                <a:gd name="connsiteY66" fmla="*/ 69057 h 1085057"/>
                <a:gd name="connsiteX67" fmla="*/ 1563688 w 1927225"/>
                <a:gd name="connsiteY67" fmla="*/ 19051 h 1085057"/>
                <a:gd name="connsiteX68" fmla="*/ 1592263 w 1927225"/>
                <a:gd name="connsiteY68" fmla="*/ 0 h 1085057"/>
                <a:gd name="connsiteX69" fmla="*/ 34925 w 1927225"/>
                <a:gd name="connsiteY69" fmla="*/ 11907 h 1085057"/>
                <a:gd name="connsiteX0" fmla="*/ 34925 w 1927225"/>
                <a:gd name="connsiteY0" fmla="*/ 14286 h 1087436"/>
                <a:gd name="connsiteX1" fmla="*/ 15875 w 1927225"/>
                <a:gd name="connsiteY1" fmla="*/ 30161 h 1087436"/>
                <a:gd name="connsiteX2" fmla="*/ 3175 w 1927225"/>
                <a:gd name="connsiteY2" fmla="*/ 61911 h 1087436"/>
                <a:gd name="connsiteX3" fmla="*/ 0 w 1927225"/>
                <a:gd name="connsiteY3" fmla="*/ 93661 h 1087436"/>
                <a:gd name="connsiteX4" fmla="*/ 3175 w 1927225"/>
                <a:gd name="connsiteY4" fmla="*/ 125411 h 1087436"/>
                <a:gd name="connsiteX5" fmla="*/ 38100 w 1927225"/>
                <a:gd name="connsiteY5" fmla="*/ 160336 h 1087436"/>
                <a:gd name="connsiteX6" fmla="*/ 82550 w 1927225"/>
                <a:gd name="connsiteY6" fmla="*/ 115886 h 1087436"/>
                <a:gd name="connsiteX7" fmla="*/ 120650 w 1927225"/>
                <a:gd name="connsiteY7" fmla="*/ 160336 h 1087436"/>
                <a:gd name="connsiteX8" fmla="*/ 177800 w 1927225"/>
                <a:gd name="connsiteY8" fmla="*/ 163511 h 1087436"/>
                <a:gd name="connsiteX9" fmla="*/ 222250 w 1927225"/>
                <a:gd name="connsiteY9" fmla="*/ 188911 h 1087436"/>
                <a:gd name="connsiteX10" fmla="*/ 228600 w 1927225"/>
                <a:gd name="connsiteY10" fmla="*/ 217486 h 1087436"/>
                <a:gd name="connsiteX11" fmla="*/ 231775 w 1927225"/>
                <a:gd name="connsiteY11" fmla="*/ 236536 h 1087436"/>
                <a:gd name="connsiteX12" fmla="*/ 228600 w 1927225"/>
                <a:gd name="connsiteY12" fmla="*/ 268286 h 1087436"/>
                <a:gd name="connsiteX13" fmla="*/ 257175 w 1927225"/>
                <a:gd name="connsiteY13" fmla="*/ 296861 h 1087436"/>
                <a:gd name="connsiteX14" fmla="*/ 279400 w 1927225"/>
                <a:gd name="connsiteY14" fmla="*/ 344486 h 1087436"/>
                <a:gd name="connsiteX15" fmla="*/ 279400 w 1927225"/>
                <a:gd name="connsiteY15" fmla="*/ 385761 h 1087436"/>
                <a:gd name="connsiteX16" fmla="*/ 279400 w 1927225"/>
                <a:gd name="connsiteY16" fmla="*/ 417511 h 1087436"/>
                <a:gd name="connsiteX17" fmla="*/ 333375 w 1927225"/>
                <a:gd name="connsiteY17" fmla="*/ 528636 h 1087436"/>
                <a:gd name="connsiteX18" fmla="*/ 346075 w 1927225"/>
                <a:gd name="connsiteY18" fmla="*/ 550861 h 1087436"/>
                <a:gd name="connsiteX19" fmla="*/ 285750 w 1927225"/>
                <a:gd name="connsiteY19" fmla="*/ 569911 h 1087436"/>
                <a:gd name="connsiteX20" fmla="*/ 225425 w 1927225"/>
                <a:gd name="connsiteY20" fmla="*/ 509586 h 1087436"/>
                <a:gd name="connsiteX21" fmla="*/ 184150 w 1927225"/>
                <a:gd name="connsiteY21" fmla="*/ 560386 h 1087436"/>
                <a:gd name="connsiteX22" fmla="*/ 314325 w 1927225"/>
                <a:gd name="connsiteY22" fmla="*/ 671511 h 1087436"/>
                <a:gd name="connsiteX23" fmla="*/ 352425 w 1927225"/>
                <a:gd name="connsiteY23" fmla="*/ 642936 h 1087436"/>
                <a:gd name="connsiteX24" fmla="*/ 403225 w 1927225"/>
                <a:gd name="connsiteY24" fmla="*/ 633411 h 1087436"/>
                <a:gd name="connsiteX25" fmla="*/ 469900 w 1927225"/>
                <a:gd name="connsiteY25" fmla="*/ 642936 h 1087436"/>
                <a:gd name="connsiteX26" fmla="*/ 615950 w 1927225"/>
                <a:gd name="connsiteY26" fmla="*/ 592136 h 1087436"/>
                <a:gd name="connsiteX27" fmla="*/ 803275 w 1927225"/>
                <a:gd name="connsiteY27" fmla="*/ 525461 h 1087436"/>
                <a:gd name="connsiteX28" fmla="*/ 911225 w 1927225"/>
                <a:gd name="connsiteY28" fmla="*/ 582611 h 1087436"/>
                <a:gd name="connsiteX29" fmla="*/ 1016000 w 1927225"/>
                <a:gd name="connsiteY29" fmla="*/ 665161 h 1087436"/>
                <a:gd name="connsiteX30" fmla="*/ 1092200 w 1927225"/>
                <a:gd name="connsiteY30" fmla="*/ 614361 h 1087436"/>
                <a:gd name="connsiteX31" fmla="*/ 1171575 w 1927225"/>
                <a:gd name="connsiteY31" fmla="*/ 649286 h 1087436"/>
                <a:gd name="connsiteX32" fmla="*/ 1200150 w 1927225"/>
                <a:gd name="connsiteY32" fmla="*/ 655636 h 1087436"/>
                <a:gd name="connsiteX33" fmla="*/ 1203325 w 1927225"/>
                <a:gd name="connsiteY33" fmla="*/ 741361 h 1087436"/>
                <a:gd name="connsiteX34" fmla="*/ 1219200 w 1927225"/>
                <a:gd name="connsiteY34" fmla="*/ 776286 h 1087436"/>
                <a:gd name="connsiteX35" fmla="*/ 1238250 w 1927225"/>
                <a:gd name="connsiteY35" fmla="*/ 801686 h 1087436"/>
                <a:gd name="connsiteX36" fmla="*/ 1231900 w 1927225"/>
                <a:gd name="connsiteY36" fmla="*/ 881061 h 1087436"/>
                <a:gd name="connsiteX37" fmla="*/ 1212850 w 1927225"/>
                <a:gd name="connsiteY37" fmla="*/ 925511 h 1087436"/>
                <a:gd name="connsiteX38" fmla="*/ 1209675 w 1927225"/>
                <a:gd name="connsiteY38" fmla="*/ 954086 h 1087436"/>
                <a:gd name="connsiteX39" fmla="*/ 1282700 w 1927225"/>
                <a:gd name="connsiteY39" fmla="*/ 960436 h 1087436"/>
                <a:gd name="connsiteX40" fmla="*/ 1311275 w 1927225"/>
                <a:gd name="connsiteY40" fmla="*/ 947736 h 1087436"/>
                <a:gd name="connsiteX41" fmla="*/ 1352550 w 1927225"/>
                <a:gd name="connsiteY41" fmla="*/ 928686 h 1087436"/>
                <a:gd name="connsiteX42" fmla="*/ 1425575 w 1927225"/>
                <a:gd name="connsiteY42" fmla="*/ 963611 h 1087436"/>
                <a:gd name="connsiteX43" fmla="*/ 1457325 w 1927225"/>
                <a:gd name="connsiteY43" fmla="*/ 919161 h 1087436"/>
                <a:gd name="connsiteX44" fmla="*/ 1555750 w 1927225"/>
                <a:gd name="connsiteY44" fmla="*/ 915986 h 1087436"/>
                <a:gd name="connsiteX45" fmla="*/ 1616075 w 1927225"/>
                <a:gd name="connsiteY45" fmla="*/ 969961 h 1087436"/>
                <a:gd name="connsiteX46" fmla="*/ 1676400 w 1927225"/>
                <a:gd name="connsiteY46" fmla="*/ 900111 h 1087436"/>
                <a:gd name="connsiteX47" fmla="*/ 1895475 w 1927225"/>
                <a:gd name="connsiteY47" fmla="*/ 1087436 h 1087436"/>
                <a:gd name="connsiteX48" fmla="*/ 1895475 w 1927225"/>
                <a:gd name="connsiteY48" fmla="*/ 1087436 h 1087436"/>
                <a:gd name="connsiteX49" fmla="*/ 1927225 w 1927225"/>
                <a:gd name="connsiteY49" fmla="*/ 1065211 h 1087436"/>
                <a:gd name="connsiteX50" fmla="*/ 1895475 w 1927225"/>
                <a:gd name="connsiteY50" fmla="*/ 906461 h 1087436"/>
                <a:gd name="connsiteX51" fmla="*/ 1778000 w 1927225"/>
                <a:gd name="connsiteY51" fmla="*/ 852486 h 1087436"/>
                <a:gd name="connsiteX52" fmla="*/ 1698625 w 1927225"/>
                <a:gd name="connsiteY52" fmla="*/ 776286 h 1087436"/>
                <a:gd name="connsiteX53" fmla="*/ 1679575 w 1927225"/>
                <a:gd name="connsiteY53" fmla="*/ 658811 h 1087436"/>
                <a:gd name="connsiteX54" fmla="*/ 1673225 w 1927225"/>
                <a:gd name="connsiteY54" fmla="*/ 619124 h 1087436"/>
                <a:gd name="connsiteX55" fmla="*/ 1694656 w 1927225"/>
                <a:gd name="connsiteY55" fmla="*/ 571499 h 1087436"/>
                <a:gd name="connsiteX56" fmla="*/ 1720850 w 1927225"/>
                <a:gd name="connsiteY56" fmla="*/ 497680 h 1087436"/>
                <a:gd name="connsiteX57" fmla="*/ 1747043 w 1927225"/>
                <a:gd name="connsiteY57" fmla="*/ 454817 h 1087436"/>
                <a:gd name="connsiteX58" fmla="*/ 1725613 w 1927225"/>
                <a:gd name="connsiteY58" fmla="*/ 409574 h 1087436"/>
                <a:gd name="connsiteX59" fmla="*/ 1716088 w 1927225"/>
                <a:gd name="connsiteY59" fmla="*/ 357186 h 1087436"/>
                <a:gd name="connsiteX60" fmla="*/ 1713706 w 1927225"/>
                <a:gd name="connsiteY60" fmla="*/ 276224 h 1087436"/>
                <a:gd name="connsiteX61" fmla="*/ 1713706 w 1927225"/>
                <a:gd name="connsiteY61" fmla="*/ 235742 h 1087436"/>
                <a:gd name="connsiteX62" fmla="*/ 1739900 w 1927225"/>
                <a:gd name="connsiteY62" fmla="*/ 185736 h 1087436"/>
                <a:gd name="connsiteX63" fmla="*/ 1680369 w 1927225"/>
                <a:gd name="connsiteY63" fmla="*/ 142874 h 1087436"/>
                <a:gd name="connsiteX64" fmla="*/ 1639888 w 1927225"/>
                <a:gd name="connsiteY64" fmla="*/ 164305 h 1087436"/>
                <a:gd name="connsiteX65" fmla="*/ 1558925 w 1927225"/>
                <a:gd name="connsiteY65" fmla="*/ 121442 h 1087436"/>
                <a:gd name="connsiteX66" fmla="*/ 1556544 w 1927225"/>
                <a:gd name="connsiteY66" fmla="*/ 71436 h 1087436"/>
                <a:gd name="connsiteX67" fmla="*/ 1563688 w 1927225"/>
                <a:gd name="connsiteY67" fmla="*/ 21430 h 1087436"/>
                <a:gd name="connsiteX68" fmla="*/ 1592263 w 1927225"/>
                <a:gd name="connsiteY68" fmla="*/ 2379 h 1087436"/>
                <a:gd name="connsiteX69" fmla="*/ 1518444 w 1927225"/>
                <a:gd name="connsiteY69" fmla="*/ 0 h 1087436"/>
                <a:gd name="connsiteX70" fmla="*/ 34925 w 1927225"/>
                <a:gd name="connsiteY70" fmla="*/ 14286 h 1087436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34925 w 1927225"/>
                <a:gd name="connsiteY70" fmla="*/ 47624 h 1120774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1508919 w 1927225"/>
                <a:gd name="connsiteY70" fmla="*/ 2381 h 1120774"/>
                <a:gd name="connsiteX71" fmla="*/ 34925 w 1927225"/>
                <a:gd name="connsiteY71" fmla="*/ 47624 h 112077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34925 w 1927225"/>
                <a:gd name="connsiteY71" fmla="*/ 85725 h 1158875"/>
                <a:gd name="connsiteX0" fmla="*/ 34925 w 1927225"/>
                <a:gd name="connsiteY0" fmla="*/ 88104 h 1161254"/>
                <a:gd name="connsiteX1" fmla="*/ 15875 w 1927225"/>
                <a:gd name="connsiteY1" fmla="*/ 103979 h 1161254"/>
                <a:gd name="connsiteX2" fmla="*/ 3175 w 1927225"/>
                <a:gd name="connsiteY2" fmla="*/ 135729 h 1161254"/>
                <a:gd name="connsiteX3" fmla="*/ 0 w 1927225"/>
                <a:gd name="connsiteY3" fmla="*/ 167479 h 1161254"/>
                <a:gd name="connsiteX4" fmla="*/ 3175 w 1927225"/>
                <a:gd name="connsiteY4" fmla="*/ 199229 h 1161254"/>
                <a:gd name="connsiteX5" fmla="*/ 38100 w 1927225"/>
                <a:gd name="connsiteY5" fmla="*/ 234154 h 1161254"/>
                <a:gd name="connsiteX6" fmla="*/ 82550 w 1927225"/>
                <a:gd name="connsiteY6" fmla="*/ 189704 h 1161254"/>
                <a:gd name="connsiteX7" fmla="*/ 120650 w 1927225"/>
                <a:gd name="connsiteY7" fmla="*/ 234154 h 1161254"/>
                <a:gd name="connsiteX8" fmla="*/ 177800 w 1927225"/>
                <a:gd name="connsiteY8" fmla="*/ 237329 h 1161254"/>
                <a:gd name="connsiteX9" fmla="*/ 222250 w 1927225"/>
                <a:gd name="connsiteY9" fmla="*/ 262729 h 1161254"/>
                <a:gd name="connsiteX10" fmla="*/ 228600 w 1927225"/>
                <a:gd name="connsiteY10" fmla="*/ 291304 h 1161254"/>
                <a:gd name="connsiteX11" fmla="*/ 231775 w 1927225"/>
                <a:gd name="connsiteY11" fmla="*/ 310354 h 1161254"/>
                <a:gd name="connsiteX12" fmla="*/ 228600 w 1927225"/>
                <a:gd name="connsiteY12" fmla="*/ 342104 h 1161254"/>
                <a:gd name="connsiteX13" fmla="*/ 257175 w 1927225"/>
                <a:gd name="connsiteY13" fmla="*/ 370679 h 1161254"/>
                <a:gd name="connsiteX14" fmla="*/ 279400 w 1927225"/>
                <a:gd name="connsiteY14" fmla="*/ 418304 h 1161254"/>
                <a:gd name="connsiteX15" fmla="*/ 279400 w 1927225"/>
                <a:gd name="connsiteY15" fmla="*/ 459579 h 1161254"/>
                <a:gd name="connsiteX16" fmla="*/ 279400 w 1927225"/>
                <a:gd name="connsiteY16" fmla="*/ 491329 h 1161254"/>
                <a:gd name="connsiteX17" fmla="*/ 333375 w 1927225"/>
                <a:gd name="connsiteY17" fmla="*/ 602454 h 1161254"/>
                <a:gd name="connsiteX18" fmla="*/ 346075 w 1927225"/>
                <a:gd name="connsiteY18" fmla="*/ 624679 h 1161254"/>
                <a:gd name="connsiteX19" fmla="*/ 285750 w 1927225"/>
                <a:gd name="connsiteY19" fmla="*/ 643729 h 1161254"/>
                <a:gd name="connsiteX20" fmla="*/ 225425 w 1927225"/>
                <a:gd name="connsiteY20" fmla="*/ 583404 h 1161254"/>
                <a:gd name="connsiteX21" fmla="*/ 184150 w 1927225"/>
                <a:gd name="connsiteY21" fmla="*/ 634204 h 1161254"/>
                <a:gd name="connsiteX22" fmla="*/ 314325 w 1927225"/>
                <a:gd name="connsiteY22" fmla="*/ 745329 h 1161254"/>
                <a:gd name="connsiteX23" fmla="*/ 352425 w 1927225"/>
                <a:gd name="connsiteY23" fmla="*/ 716754 h 1161254"/>
                <a:gd name="connsiteX24" fmla="*/ 403225 w 1927225"/>
                <a:gd name="connsiteY24" fmla="*/ 707229 h 1161254"/>
                <a:gd name="connsiteX25" fmla="*/ 469900 w 1927225"/>
                <a:gd name="connsiteY25" fmla="*/ 716754 h 1161254"/>
                <a:gd name="connsiteX26" fmla="*/ 615950 w 1927225"/>
                <a:gd name="connsiteY26" fmla="*/ 665954 h 1161254"/>
                <a:gd name="connsiteX27" fmla="*/ 803275 w 1927225"/>
                <a:gd name="connsiteY27" fmla="*/ 599279 h 1161254"/>
                <a:gd name="connsiteX28" fmla="*/ 911225 w 1927225"/>
                <a:gd name="connsiteY28" fmla="*/ 656429 h 1161254"/>
                <a:gd name="connsiteX29" fmla="*/ 1016000 w 1927225"/>
                <a:gd name="connsiteY29" fmla="*/ 738979 h 1161254"/>
                <a:gd name="connsiteX30" fmla="*/ 1092200 w 1927225"/>
                <a:gd name="connsiteY30" fmla="*/ 688179 h 1161254"/>
                <a:gd name="connsiteX31" fmla="*/ 1171575 w 1927225"/>
                <a:gd name="connsiteY31" fmla="*/ 723104 h 1161254"/>
                <a:gd name="connsiteX32" fmla="*/ 1200150 w 1927225"/>
                <a:gd name="connsiteY32" fmla="*/ 729454 h 1161254"/>
                <a:gd name="connsiteX33" fmla="*/ 1203325 w 1927225"/>
                <a:gd name="connsiteY33" fmla="*/ 815179 h 1161254"/>
                <a:gd name="connsiteX34" fmla="*/ 1219200 w 1927225"/>
                <a:gd name="connsiteY34" fmla="*/ 850104 h 1161254"/>
                <a:gd name="connsiteX35" fmla="*/ 1238250 w 1927225"/>
                <a:gd name="connsiteY35" fmla="*/ 875504 h 1161254"/>
                <a:gd name="connsiteX36" fmla="*/ 1231900 w 1927225"/>
                <a:gd name="connsiteY36" fmla="*/ 954879 h 1161254"/>
                <a:gd name="connsiteX37" fmla="*/ 1212850 w 1927225"/>
                <a:gd name="connsiteY37" fmla="*/ 999329 h 1161254"/>
                <a:gd name="connsiteX38" fmla="*/ 1209675 w 1927225"/>
                <a:gd name="connsiteY38" fmla="*/ 1027904 h 1161254"/>
                <a:gd name="connsiteX39" fmla="*/ 1282700 w 1927225"/>
                <a:gd name="connsiteY39" fmla="*/ 1034254 h 1161254"/>
                <a:gd name="connsiteX40" fmla="*/ 1311275 w 1927225"/>
                <a:gd name="connsiteY40" fmla="*/ 1021554 h 1161254"/>
                <a:gd name="connsiteX41" fmla="*/ 1352550 w 1927225"/>
                <a:gd name="connsiteY41" fmla="*/ 1002504 h 1161254"/>
                <a:gd name="connsiteX42" fmla="*/ 1425575 w 1927225"/>
                <a:gd name="connsiteY42" fmla="*/ 1037429 h 1161254"/>
                <a:gd name="connsiteX43" fmla="*/ 1457325 w 1927225"/>
                <a:gd name="connsiteY43" fmla="*/ 992979 h 1161254"/>
                <a:gd name="connsiteX44" fmla="*/ 1555750 w 1927225"/>
                <a:gd name="connsiteY44" fmla="*/ 989804 h 1161254"/>
                <a:gd name="connsiteX45" fmla="*/ 1616075 w 1927225"/>
                <a:gd name="connsiteY45" fmla="*/ 1043779 h 1161254"/>
                <a:gd name="connsiteX46" fmla="*/ 1676400 w 1927225"/>
                <a:gd name="connsiteY46" fmla="*/ 973929 h 1161254"/>
                <a:gd name="connsiteX47" fmla="*/ 1895475 w 1927225"/>
                <a:gd name="connsiteY47" fmla="*/ 1161254 h 1161254"/>
                <a:gd name="connsiteX48" fmla="*/ 1895475 w 1927225"/>
                <a:gd name="connsiteY48" fmla="*/ 1161254 h 1161254"/>
                <a:gd name="connsiteX49" fmla="*/ 1927225 w 1927225"/>
                <a:gd name="connsiteY49" fmla="*/ 1139029 h 1161254"/>
                <a:gd name="connsiteX50" fmla="*/ 1895475 w 1927225"/>
                <a:gd name="connsiteY50" fmla="*/ 980279 h 1161254"/>
                <a:gd name="connsiteX51" fmla="*/ 1778000 w 1927225"/>
                <a:gd name="connsiteY51" fmla="*/ 926304 h 1161254"/>
                <a:gd name="connsiteX52" fmla="*/ 1698625 w 1927225"/>
                <a:gd name="connsiteY52" fmla="*/ 850104 h 1161254"/>
                <a:gd name="connsiteX53" fmla="*/ 1679575 w 1927225"/>
                <a:gd name="connsiteY53" fmla="*/ 732629 h 1161254"/>
                <a:gd name="connsiteX54" fmla="*/ 1673225 w 1927225"/>
                <a:gd name="connsiteY54" fmla="*/ 692942 h 1161254"/>
                <a:gd name="connsiteX55" fmla="*/ 1694656 w 1927225"/>
                <a:gd name="connsiteY55" fmla="*/ 645317 h 1161254"/>
                <a:gd name="connsiteX56" fmla="*/ 1720850 w 1927225"/>
                <a:gd name="connsiteY56" fmla="*/ 571498 h 1161254"/>
                <a:gd name="connsiteX57" fmla="*/ 1747043 w 1927225"/>
                <a:gd name="connsiteY57" fmla="*/ 528635 h 1161254"/>
                <a:gd name="connsiteX58" fmla="*/ 1725613 w 1927225"/>
                <a:gd name="connsiteY58" fmla="*/ 483392 h 1161254"/>
                <a:gd name="connsiteX59" fmla="*/ 1716088 w 1927225"/>
                <a:gd name="connsiteY59" fmla="*/ 431004 h 1161254"/>
                <a:gd name="connsiteX60" fmla="*/ 1713706 w 1927225"/>
                <a:gd name="connsiteY60" fmla="*/ 350042 h 1161254"/>
                <a:gd name="connsiteX61" fmla="*/ 1713706 w 1927225"/>
                <a:gd name="connsiteY61" fmla="*/ 309560 h 1161254"/>
                <a:gd name="connsiteX62" fmla="*/ 1739900 w 1927225"/>
                <a:gd name="connsiteY62" fmla="*/ 259554 h 1161254"/>
                <a:gd name="connsiteX63" fmla="*/ 1680369 w 1927225"/>
                <a:gd name="connsiteY63" fmla="*/ 216692 h 1161254"/>
                <a:gd name="connsiteX64" fmla="*/ 1639888 w 1927225"/>
                <a:gd name="connsiteY64" fmla="*/ 238123 h 1161254"/>
                <a:gd name="connsiteX65" fmla="*/ 1558925 w 1927225"/>
                <a:gd name="connsiteY65" fmla="*/ 195260 h 1161254"/>
                <a:gd name="connsiteX66" fmla="*/ 1556544 w 1927225"/>
                <a:gd name="connsiteY66" fmla="*/ 145254 h 1161254"/>
                <a:gd name="connsiteX67" fmla="*/ 1563688 w 1927225"/>
                <a:gd name="connsiteY67" fmla="*/ 95248 h 1161254"/>
                <a:gd name="connsiteX68" fmla="*/ 1592263 w 1927225"/>
                <a:gd name="connsiteY68" fmla="*/ 76197 h 1161254"/>
                <a:gd name="connsiteX69" fmla="*/ 1537494 w 1927225"/>
                <a:gd name="connsiteY69" fmla="*/ 40480 h 1161254"/>
                <a:gd name="connsiteX70" fmla="*/ 1497013 w 1927225"/>
                <a:gd name="connsiteY70" fmla="*/ 2379 h 1161254"/>
                <a:gd name="connsiteX71" fmla="*/ 1427956 w 1927225"/>
                <a:gd name="connsiteY71" fmla="*/ 0 h 1161254"/>
                <a:gd name="connsiteX72" fmla="*/ 34925 w 1927225"/>
                <a:gd name="connsiteY72" fmla="*/ 88104 h 116125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34925 w 1927225"/>
                <a:gd name="connsiteY7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6050 w 1927225"/>
                <a:gd name="connsiteY72" fmla="*/ 40483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77950 w 1927225"/>
                <a:gd name="connsiteY73" fmla="*/ 47627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56519 w 1927225"/>
                <a:gd name="connsiteY74" fmla="*/ 66677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89844 w 1927225"/>
                <a:gd name="connsiteY75" fmla="*/ 23815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185069 w 1927225"/>
                <a:gd name="connsiteY76" fmla="*/ 138115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4106 w 1927225"/>
                <a:gd name="connsiteY77" fmla="*/ 2000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1244 w 1927225"/>
                <a:gd name="connsiteY78" fmla="*/ 119065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27906 w 1927225"/>
                <a:gd name="connsiteY79" fmla="*/ 57152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73138 w 1927225"/>
                <a:gd name="connsiteY80" fmla="*/ 80965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87413 w 1927225"/>
                <a:gd name="connsiteY81" fmla="*/ 50008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08819 w 1927225"/>
                <a:gd name="connsiteY82" fmla="*/ 119065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54050 w 1927225"/>
                <a:gd name="connsiteY83" fmla="*/ 121446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44513 w 1927225"/>
                <a:gd name="connsiteY84" fmla="*/ 176215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0700 w 1927225"/>
                <a:gd name="connsiteY85" fmla="*/ 176215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415925 w 1927225"/>
                <a:gd name="connsiteY86" fmla="*/ 185740 h 1158875"/>
                <a:gd name="connsiteX87" fmla="*/ 34925 w 1927225"/>
                <a:gd name="connsiteY8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85725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97050 w 1927225"/>
                <a:gd name="connsiteY47" fmla="*/ 1073946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63712 w 1927225"/>
                <a:gd name="connsiteY47" fmla="*/ 1085852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27225" h="1158875">
                  <a:moveTo>
                    <a:pt x="34925" y="90487"/>
                  </a:moveTo>
                  <a:lnTo>
                    <a:pt x="15875" y="101600"/>
                  </a:lnTo>
                  <a:lnTo>
                    <a:pt x="3175" y="133350"/>
                  </a:lnTo>
                  <a:lnTo>
                    <a:pt x="0" y="165100"/>
                  </a:lnTo>
                  <a:lnTo>
                    <a:pt x="3175" y="196850"/>
                  </a:lnTo>
                  <a:lnTo>
                    <a:pt x="38100" y="231775"/>
                  </a:lnTo>
                  <a:lnTo>
                    <a:pt x="82550" y="187325"/>
                  </a:lnTo>
                  <a:lnTo>
                    <a:pt x="120650" y="231775"/>
                  </a:lnTo>
                  <a:lnTo>
                    <a:pt x="177800" y="234950"/>
                  </a:lnTo>
                  <a:lnTo>
                    <a:pt x="222250" y="260350"/>
                  </a:lnTo>
                  <a:lnTo>
                    <a:pt x="228600" y="288925"/>
                  </a:lnTo>
                  <a:lnTo>
                    <a:pt x="231775" y="307975"/>
                  </a:lnTo>
                  <a:lnTo>
                    <a:pt x="228600" y="339725"/>
                  </a:lnTo>
                  <a:lnTo>
                    <a:pt x="257175" y="368300"/>
                  </a:lnTo>
                  <a:lnTo>
                    <a:pt x="279400" y="415925"/>
                  </a:lnTo>
                  <a:lnTo>
                    <a:pt x="279400" y="457200"/>
                  </a:lnTo>
                  <a:lnTo>
                    <a:pt x="279400" y="488950"/>
                  </a:lnTo>
                  <a:lnTo>
                    <a:pt x="333375" y="600075"/>
                  </a:lnTo>
                  <a:lnTo>
                    <a:pt x="346075" y="622300"/>
                  </a:lnTo>
                  <a:lnTo>
                    <a:pt x="285750" y="641350"/>
                  </a:lnTo>
                  <a:lnTo>
                    <a:pt x="225425" y="581025"/>
                  </a:lnTo>
                  <a:lnTo>
                    <a:pt x="184150" y="631825"/>
                  </a:lnTo>
                  <a:lnTo>
                    <a:pt x="314325" y="742950"/>
                  </a:lnTo>
                  <a:lnTo>
                    <a:pt x="352425" y="714375"/>
                  </a:lnTo>
                  <a:lnTo>
                    <a:pt x="403225" y="704850"/>
                  </a:lnTo>
                  <a:lnTo>
                    <a:pt x="469900" y="714375"/>
                  </a:lnTo>
                  <a:lnTo>
                    <a:pt x="615950" y="663575"/>
                  </a:lnTo>
                  <a:lnTo>
                    <a:pt x="803275" y="596900"/>
                  </a:lnTo>
                  <a:lnTo>
                    <a:pt x="911225" y="654050"/>
                  </a:lnTo>
                  <a:lnTo>
                    <a:pt x="1016000" y="736600"/>
                  </a:lnTo>
                  <a:lnTo>
                    <a:pt x="1092200" y="685800"/>
                  </a:lnTo>
                  <a:lnTo>
                    <a:pt x="1171575" y="720725"/>
                  </a:lnTo>
                  <a:lnTo>
                    <a:pt x="1200150" y="727075"/>
                  </a:lnTo>
                  <a:lnTo>
                    <a:pt x="1203325" y="812800"/>
                  </a:lnTo>
                  <a:lnTo>
                    <a:pt x="1219200" y="847725"/>
                  </a:lnTo>
                  <a:lnTo>
                    <a:pt x="1238250" y="873125"/>
                  </a:lnTo>
                  <a:lnTo>
                    <a:pt x="1231900" y="952500"/>
                  </a:lnTo>
                  <a:lnTo>
                    <a:pt x="1212850" y="996950"/>
                  </a:lnTo>
                  <a:lnTo>
                    <a:pt x="1209675" y="1025525"/>
                  </a:lnTo>
                  <a:lnTo>
                    <a:pt x="1282700" y="1031875"/>
                  </a:lnTo>
                  <a:lnTo>
                    <a:pt x="1311275" y="1019175"/>
                  </a:lnTo>
                  <a:lnTo>
                    <a:pt x="1352550" y="1000125"/>
                  </a:lnTo>
                  <a:lnTo>
                    <a:pt x="1425575" y="1035050"/>
                  </a:lnTo>
                  <a:lnTo>
                    <a:pt x="1457325" y="990600"/>
                  </a:lnTo>
                  <a:lnTo>
                    <a:pt x="1555750" y="987425"/>
                  </a:lnTo>
                  <a:lnTo>
                    <a:pt x="1616075" y="1041400"/>
                  </a:lnTo>
                  <a:lnTo>
                    <a:pt x="1676400" y="971550"/>
                  </a:lnTo>
                  <a:lnTo>
                    <a:pt x="1763712" y="1085852"/>
                  </a:lnTo>
                  <a:lnTo>
                    <a:pt x="1895475" y="1158875"/>
                  </a:lnTo>
                  <a:lnTo>
                    <a:pt x="1895475" y="1158875"/>
                  </a:lnTo>
                  <a:lnTo>
                    <a:pt x="1927225" y="1136650"/>
                  </a:lnTo>
                  <a:lnTo>
                    <a:pt x="1895475" y="977900"/>
                  </a:lnTo>
                  <a:lnTo>
                    <a:pt x="1778000" y="923925"/>
                  </a:lnTo>
                  <a:lnTo>
                    <a:pt x="1698625" y="847725"/>
                  </a:lnTo>
                  <a:lnTo>
                    <a:pt x="1679575" y="730250"/>
                  </a:lnTo>
                  <a:lnTo>
                    <a:pt x="1673225" y="690563"/>
                  </a:lnTo>
                  <a:lnTo>
                    <a:pt x="1694656" y="642938"/>
                  </a:lnTo>
                  <a:lnTo>
                    <a:pt x="1720850" y="569119"/>
                  </a:lnTo>
                  <a:lnTo>
                    <a:pt x="1747043" y="526256"/>
                  </a:lnTo>
                  <a:lnTo>
                    <a:pt x="1725613" y="481013"/>
                  </a:lnTo>
                  <a:lnTo>
                    <a:pt x="1716088" y="428625"/>
                  </a:lnTo>
                  <a:lnTo>
                    <a:pt x="1713706" y="347663"/>
                  </a:lnTo>
                  <a:lnTo>
                    <a:pt x="1713706" y="307181"/>
                  </a:lnTo>
                  <a:lnTo>
                    <a:pt x="1739900" y="257175"/>
                  </a:lnTo>
                  <a:lnTo>
                    <a:pt x="1680369" y="214313"/>
                  </a:lnTo>
                  <a:lnTo>
                    <a:pt x="1639888" y="235744"/>
                  </a:lnTo>
                  <a:lnTo>
                    <a:pt x="1558925" y="192881"/>
                  </a:lnTo>
                  <a:lnTo>
                    <a:pt x="1556544" y="142875"/>
                  </a:lnTo>
                  <a:lnTo>
                    <a:pt x="1563688" y="92869"/>
                  </a:lnTo>
                  <a:lnTo>
                    <a:pt x="1592263" y="73818"/>
                  </a:lnTo>
                  <a:lnTo>
                    <a:pt x="1537494" y="38101"/>
                  </a:lnTo>
                  <a:lnTo>
                    <a:pt x="1497013" y="0"/>
                  </a:lnTo>
                  <a:lnTo>
                    <a:pt x="1470819" y="40483"/>
                  </a:lnTo>
                  <a:lnTo>
                    <a:pt x="1411288" y="45245"/>
                  </a:lnTo>
                  <a:lnTo>
                    <a:pt x="1394619" y="61915"/>
                  </a:lnTo>
                  <a:lnTo>
                    <a:pt x="1349375" y="23814"/>
                  </a:lnTo>
                  <a:lnTo>
                    <a:pt x="1261269" y="145258"/>
                  </a:lnTo>
                  <a:lnTo>
                    <a:pt x="1208881" y="207171"/>
                  </a:lnTo>
                  <a:lnTo>
                    <a:pt x="1106488" y="123827"/>
                  </a:lnTo>
                  <a:lnTo>
                    <a:pt x="1068387" y="54771"/>
                  </a:lnTo>
                  <a:lnTo>
                    <a:pt x="1030288" y="83346"/>
                  </a:lnTo>
                  <a:lnTo>
                    <a:pt x="961231" y="47627"/>
                  </a:lnTo>
                  <a:lnTo>
                    <a:pt x="863600" y="128590"/>
                  </a:lnTo>
                  <a:lnTo>
                    <a:pt x="737394" y="126208"/>
                  </a:lnTo>
                  <a:lnTo>
                    <a:pt x="625475" y="195265"/>
                  </a:lnTo>
                  <a:lnTo>
                    <a:pt x="575469" y="188121"/>
                  </a:lnTo>
                  <a:lnTo>
                    <a:pt x="523081" y="211933"/>
                  </a:lnTo>
                  <a:lnTo>
                    <a:pt x="311150" y="92871"/>
                  </a:lnTo>
                  <a:lnTo>
                    <a:pt x="34925" y="904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16" name="Freeform 141"/>
            <p:cNvSpPr/>
            <p:nvPr/>
          </p:nvSpPr>
          <p:spPr bwMode="auto">
            <a:xfrm>
              <a:off x="5743252" y="4315179"/>
              <a:ext cx="661418" cy="755264"/>
            </a:xfrm>
            <a:custGeom>
              <a:avLst/>
              <a:gdLst>
                <a:gd name="connsiteX0" fmla="*/ 1178719 w 1538288"/>
                <a:gd name="connsiteY0" fmla="*/ 1697831 h 1707356"/>
                <a:gd name="connsiteX1" fmla="*/ 1345406 w 1538288"/>
                <a:gd name="connsiteY1" fmla="*/ 519112 h 1707356"/>
                <a:gd name="connsiteX2" fmla="*/ 1538288 w 1538288"/>
                <a:gd name="connsiteY2" fmla="*/ 471487 h 1707356"/>
                <a:gd name="connsiteX3" fmla="*/ 1514475 w 1538288"/>
                <a:gd name="connsiteY3" fmla="*/ 169069 h 1707356"/>
                <a:gd name="connsiteX4" fmla="*/ 1478756 w 1538288"/>
                <a:gd name="connsiteY4" fmla="*/ 185737 h 1707356"/>
                <a:gd name="connsiteX5" fmla="*/ 1345406 w 1538288"/>
                <a:gd name="connsiteY5" fmla="*/ 111919 h 1707356"/>
                <a:gd name="connsiteX6" fmla="*/ 1262063 w 1538288"/>
                <a:gd name="connsiteY6" fmla="*/ 0 h 1707356"/>
                <a:gd name="connsiteX7" fmla="*/ 1202531 w 1538288"/>
                <a:gd name="connsiteY7" fmla="*/ 64294 h 1707356"/>
                <a:gd name="connsiteX8" fmla="*/ 1138238 w 1538288"/>
                <a:gd name="connsiteY8" fmla="*/ 14287 h 1707356"/>
                <a:gd name="connsiteX9" fmla="*/ 1038225 w 1538288"/>
                <a:gd name="connsiteY9" fmla="*/ 19050 h 1707356"/>
                <a:gd name="connsiteX10" fmla="*/ 1009650 w 1538288"/>
                <a:gd name="connsiteY10" fmla="*/ 57150 h 1707356"/>
                <a:gd name="connsiteX11" fmla="*/ 938213 w 1538288"/>
                <a:gd name="connsiteY11" fmla="*/ 28575 h 1707356"/>
                <a:gd name="connsiteX12" fmla="*/ 869156 w 1538288"/>
                <a:gd name="connsiteY12" fmla="*/ 59531 h 1707356"/>
                <a:gd name="connsiteX13" fmla="*/ 800100 w 1538288"/>
                <a:gd name="connsiteY13" fmla="*/ 57150 h 1707356"/>
                <a:gd name="connsiteX14" fmla="*/ 750094 w 1538288"/>
                <a:gd name="connsiteY14" fmla="*/ 109537 h 1707356"/>
                <a:gd name="connsiteX15" fmla="*/ 716756 w 1538288"/>
                <a:gd name="connsiteY15" fmla="*/ 164306 h 1707356"/>
                <a:gd name="connsiteX16" fmla="*/ 714375 w 1538288"/>
                <a:gd name="connsiteY16" fmla="*/ 202406 h 1707356"/>
                <a:gd name="connsiteX17" fmla="*/ 731044 w 1538288"/>
                <a:gd name="connsiteY17" fmla="*/ 245269 h 1707356"/>
                <a:gd name="connsiteX18" fmla="*/ 750094 w 1538288"/>
                <a:gd name="connsiteY18" fmla="*/ 278606 h 1707356"/>
                <a:gd name="connsiteX19" fmla="*/ 783431 w 1538288"/>
                <a:gd name="connsiteY19" fmla="*/ 278606 h 1707356"/>
                <a:gd name="connsiteX20" fmla="*/ 800100 w 1538288"/>
                <a:gd name="connsiteY20" fmla="*/ 311944 h 1707356"/>
                <a:gd name="connsiteX21" fmla="*/ 831056 w 1538288"/>
                <a:gd name="connsiteY21" fmla="*/ 352425 h 1707356"/>
                <a:gd name="connsiteX22" fmla="*/ 857250 w 1538288"/>
                <a:gd name="connsiteY22" fmla="*/ 326231 h 1707356"/>
                <a:gd name="connsiteX23" fmla="*/ 857250 w 1538288"/>
                <a:gd name="connsiteY23" fmla="*/ 297656 h 1707356"/>
                <a:gd name="connsiteX24" fmla="*/ 897731 w 1538288"/>
                <a:gd name="connsiteY24" fmla="*/ 290512 h 1707356"/>
                <a:gd name="connsiteX25" fmla="*/ 935831 w 1538288"/>
                <a:gd name="connsiteY25" fmla="*/ 250031 h 1707356"/>
                <a:gd name="connsiteX26" fmla="*/ 976313 w 1538288"/>
                <a:gd name="connsiteY26" fmla="*/ 290512 h 1707356"/>
                <a:gd name="connsiteX27" fmla="*/ 983456 w 1538288"/>
                <a:gd name="connsiteY27" fmla="*/ 297656 h 1707356"/>
                <a:gd name="connsiteX28" fmla="*/ 952500 w 1538288"/>
                <a:gd name="connsiteY28" fmla="*/ 345281 h 1707356"/>
                <a:gd name="connsiteX29" fmla="*/ 1000125 w 1538288"/>
                <a:gd name="connsiteY29" fmla="*/ 426244 h 1707356"/>
                <a:gd name="connsiteX30" fmla="*/ 945356 w 1538288"/>
                <a:gd name="connsiteY30" fmla="*/ 435769 h 1707356"/>
                <a:gd name="connsiteX31" fmla="*/ 895350 w 1538288"/>
                <a:gd name="connsiteY31" fmla="*/ 438150 h 1707356"/>
                <a:gd name="connsiteX32" fmla="*/ 866775 w 1538288"/>
                <a:gd name="connsiteY32" fmla="*/ 416719 h 1707356"/>
                <a:gd name="connsiteX33" fmla="*/ 888206 w 1538288"/>
                <a:gd name="connsiteY33" fmla="*/ 383381 h 1707356"/>
                <a:gd name="connsiteX34" fmla="*/ 916781 w 1538288"/>
                <a:gd name="connsiteY34" fmla="*/ 388144 h 1707356"/>
                <a:gd name="connsiteX35" fmla="*/ 938213 w 1538288"/>
                <a:gd name="connsiteY35" fmla="*/ 354806 h 1707356"/>
                <a:gd name="connsiteX36" fmla="*/ 931069 w 1538288"/>
                <a:gd name="connsiteY36" fmla="*/ 333375 h 1707356"/>
                <a:gd name="connsiteX37" fmla="*/ 845344 w 1538288"/>
                <a:gd name="connsiteY37" fmla="*/ 342900 h 1707356"/>
                <a:gd name="connsiteX38" fmla="*/ 826294 w 1538288"/>
                <a:gd name="connsiteY38" fmla="*/ 352425 h 1707356"/>
                <a:gd name="connsiteX39" fmla="*/ 783431 w 1538288"/>
                <a:gd name="connsiteY39" fmla="*/ 328612 h 1707356"/>
                <a:gd name="connsiteX40" fmla="*/ 747713 w 1538288"/>
                <a:gd name="connsiteY40" fmla="*/ 338137 h 1707356"/>
                <a:gd name="connsiteX41" fmla="*/ 626269 w 1538288"/>
                <a:gd name="connsiteY41" fmla="*/ 278606 h 1707356"/>
                <a:gd name="connsiteX42" fmla="*/ 471488 w 1538288"/>
                <a:gd name="connsiteY42" fmla="*/ 221456 h 1707356"/>
                <a:gd name="connsiteX43" fmla="*/ 419100 w 1538288"/>
                <a:gd name="connsiteY43" fmla="*/ 190500 h 1707356"/>
                <a:gd name="connsiteX44" fmla="*/ 376238 w 1538288"/>
                <a:gd name="connsiteY44" fmla="*/ 216694 h 1707356"/>
                <a:gd name="connsiteX45" fmla="*/ 333375 w 1538288"/>
                <a:gd name="connsiteY45" fmla="*/ 195262 h 1707356"/>
                <a:gd name="connsiteX46" fmla="*/ 297656 w 1538288"/>
                <a:gd name="connsiteY46" fmla="*/ 240506 h 1707356"/>
                <a:gd name="connsiteX47" fmla="*/ 283369 w 1538288"/>
                <a:gd name="connsiteY47" fmla="*/ 278606 h 1707356"/>
                <a:gd name="connsiteX48" fmla="*/ 271463 w 1538288"/>
                <a:gd name="connsiteY48" fmla="*/ 295275 h 1707356"/>
                <a:gd name="connsiteX49" fmla="*/ 230981 w 1538288"/>
                <a:gd name="connsiteY49" fmla="*/ 292894 h 1707356"/>
                <a:gd name="connsiteX50" fmla="*/ 202406 w 1538288"/>
                <a:gd name="connsiteY50" fmla="*/ 300037 h 1707356"/>
                <a:gd name="connsiteX51" fmla="*/ 209550 w 1538288"/>
                <a:gd name="connsiteY51" fmla="*/ 340519 h 1707356"/>
                <a:gd name="connsiteX52" fmla="*/ 273844 w 1538288"/>
                <a:gd name="connsiteY52" fmla="*/ 423862 h 1707356"/>
                <a:gd name="connsiteX53" fmla="*/ 309563 w 1538288"/>
                <a:gd name="connsiteY53" fmla="*/ 471487 h 1707356"/>
                <a:gd name="connsiteX54" fmla="*/ 264319 w 1538288"/>
                <a:gd name="connsiteY54" fmla="*/ 457200 h 1707356"/>
                <a:gd name="connsiteX55" fmla="*/ 214313 w 1538288"/>
                <a:gd name="connsiteY55" fmla="*/ 466725 h 1707356"/>
                <a:gd name="connsiteX56" fmla="*/ 173831 w 1538288"/>
                <a:gd name="connsiteY56" fmla="*/ 411956 h 1707356"/>
                <a:gd name="connsiteX57" fmla="*/ 114300 w 1538288"/>
                <a:gd name="connsiteY57" fmla="*/ 392906 h 1707356"/>
                <a:gd name="connsiteX58" fmla="*/ 50006 w 1538288"/>
                <a:gd name="connsiteY58" fmla="*/ 371475 h 1707356"/>
                <a:gd name="connsiteX59" fmla="*/ 21431 w 1538288"/>
                <a:gd name="connsiteY59" fmla="*/ 395287 h 1707356"/>
                <a:gd name="connsiteX60" fmla="*/ 0 w 1538288"/>
                <a:gd name="connsiteY60" fmla="*/ 442912 h 1707356"/>
                <a:gd name="connsiteX61" fmla="*/ 9525 w 1538288"/>
                <a:gd name="connsiteY61" fmla="*/ 476250 h 1707356"/>
                <a:gd name="connsiteX62" fmla="*/ 80963 w 1538288"/>
                <a:gd name="connsiteY62" fmla="*/ 504825 h 1707356"/>
                <a:gd name="connsiteX63" fmla="*/ 116681 w 1538288"/>
                <a:gd name="connsiteY63" fmla="*/ 533400 h 1707356"/>
                <a:gd name="connsiteX64" fmla="*/ 123825 w 1538288"/>
                <a:gd name="connsiteY64" fmla="*/ 590550 h 1707356"/>
                <a:gd name="connsiteX65" fmla="*/ 130969 w 1538288"/>
                <a:gd name="connsiteY65" fmla="*/ 623887 h 1707356"/>
                <a:gd name="connsiteX66" fmla="*/ 145256 w 1538288"/>
                <a:gd name="connsiteY66" fmla="*/ 673894 h 1707356"/>
                <a:gd name="connsiteX67" fmla="*/ 147638 w 1538288"/>
                <a:gd name="connsiteY67" fmla="*/ 721519 h 1707356"/>
                <a:gd name="connsiteX68" fmla="*/ 183356 w 1538288"/>
                <a:gd name="connsiteY68" fmla="*/ 773906 h 1707356"/>
                <a:gd name="connsiteX69" fmla="*/ 178594 w 1538288"/>
                <a:gd name="connsiteY69" fmla="*/ 809625 h 1707356"/>
                <a:gd name="connsiteX70" fmla="*/ 178594 w 1538288"/>
                <a:gd name="connsiteY70" fmla="*/ 845344 h 1707356"/>
                <a:gd name="connsiteX71" fmla="*/ 166688 w 1538288"/>
                <a:gd name="connsiteY71" fmla="*/ 881062 h 1707356"/>
                <a:gd name="connsiteX72" fmla="*/ 154781 w 1538288"/>
                <a:gd name="connsiteY72" fmla="*/ 909637 h 1707356"/>
                <a:gd name="connsiteX73" fmla="*/ 195263 w 1538288"/>
                <a:gd name="connsiteY73" fmla="*/ 902494 h 1707356"/>
                <a:gd name="connsiteX74" fmla="*/ 250031 w 1538288"/>
                <a:gd name="connsiteY74" fmla="*/ 921544 h 1707356"/>
                <a:gd name="connsiteX75" fmla="*/ 269081 w 1538288"/>
                <a:gd name="connsiteY75" fmla="*/ 947737 h 1707356"/>
                <a:gd name="connsiteX76" fmla="*/ 276225 w 1538288"/>
                <a:gd name="connsiteY76" fmla="*/ 988219 h 1707356"/>
                <a:gd name="connsiteX77" fmla="*/ 290513 w 1538288"/>
                <a:gd name="connsiteY77" fmla="*/ 1026319 h 1707356"/>
                <a:gd name="connsiteX78" fmla="*/ 330994 w 1538288"/>
                <a:gd name="connsiteY78" fmla="*/ 1028700 h 1707356"/>
                <a:gd name="connsiteX79" fmla="*/ 373856 w 1538288"/>
                <a:gd name="connsiteY79" fmla="*/ 1050131 h 1707356"/>
                <a:gd name="connsiteX80" fmla="*/ 409575 w 1538288"/>
                <a:gd name="connsiteY80" fmla="*/ 1054894 h 1707356"/>
                <a:gd name="connsiteX81" fmla="*/ 459581 w 1538288"/>
                <a:gd name="connsiteY81" fmla="*/ 1095375 h 1707356"/>
                <a:gd name="connsiteX82" fmla="*/ 459581 w 1538288"/>
                <a:gd name="connsiteY82" fmla="*/ 1147762 h 1707356"/>
                <a:gd name="connsiteX83" fmla="*/ 445294 w 1538288"/>
                <a:gd name="connsiteY83" fmla="*/ 1183481 h 1707356"/>
                <a:gd name="connsiteX84" fmla="*/ 426244 w 1538288"/>
                <a:gd name="connsiteY84" fmla="*/ 1212056 h 1707356"/>
                <a:gd name="connsiteX85" fmla="*/ 371475 w 1538288"/>
                <a:gd name="connsiteY85" fmla="*/ 1273969 h 1707356"/>
                <a:gd name="connsiteX86" fmla="*/ 357188 w 1538288"/>
                <a:gd name="connsiteY86" fmla="*/ 1300162 h 1707356"/>
                <a:gd name="connsiteX87" fmla="*/ 373856 w 1538288"/>
                <a:gd name="connsiteY87" fmla="*/ 1350169 h 1707356"/>
                <a:gd name="connsiteX88" fmla="*/ 361950 w 1538288"/>
                <a:gd name="connsiteY88" fmla="*/ 1371600 h 1707356"/>
                <a:gd name="connsiteX89" fmla="*/ 350044 w 1538288"/>
                <a:gd name="connsiteY89" fmla="*/ 1409700 h 1707356"/>
                <a:gd name="connsiteX90" fmla="*/ 428625 w 1538288"/>
                <a:gd name="connsiteY90" fmla="*/ 1378744 h 1707356"/>
                <a:gd name="connsiteX91" fmla="*/ 550069 w 1538288"/>
                <a:gd name="connsiteY91" fmla="*/ 1300162 h 1707356"/>
                <a:gd name="connsiteX92" fmla="*/ 781050 w 1538288"/>
                <a:gd name="connsiteY92" fmla="*/ 1297781 h 1707356"/>
                <a:gd name="connsiteX93" fmla="*/ 909638 w 1538288"/>
                <a:gd name="connsiteY93" fmla="*/ 1404937 h 1707356"/>
                <a:gd name="connsiteX94" fmla="*/ 966788 w 1538288"/>
                <a:gd name="connsiteY94" fmla="*/ 1447800 h 1707356"/>
                <a:gd name="connsiteX95" fmla="*/ 969169 w 1538288"/>
                <a:gd name="connsiteY95" fmla="*/ 1516856 h 1707356"/>
                <a:gd name="connsiteX96" fmla="*/ 1012031 w 1538288"/>
                <a:gd name="connsiteY96" fmla="*/ 1593056 h 1707356"/>
                <a:gd name="connsiteX97" fmla="*/ 1054894 w 1538288"/>
                <a:gd name="connsiteY97" fmla="*/ 1707356 h 1707356"/>
                <a:gd name="connsiteX98" fmla="*/ 1178719 w 1538288"/>
                <a:gd name="connsiteY98" fmla="*/ 1697831 h 170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538288" h="1707356">
                  <a:moveTo>
                    <a:pt x="1178719" y="1697831"/>
                  </a:moveTo>
                  <a:lnTo>
                    <a:pt x="1345406" y="519112"/>
                  </a:lnTo>
                  <a:lnTo>
                    <a:pt x="1538288" y="471487"/>
                  </a:lnTo>
                  <a:lnTo>
                    <a:pt x="1514475" y="169069"/>
                  </a:lnTo>
                  <a:lnTo>
                    <a:pt x="1478756" y="185737"/>
                  </a:lnTo>
                  <a:lnTo>
                    <a:pt x="1345406" y="111919"/>
                  </a:lnTo>
                  <a:lnTo>
                    <a:pt x="1262063" y="0"/>
                  </a:lnTo>
                  <a:lnTo>
                    <a:pt x="1202531" y="64294"/>
                  </a:lnTo>
                  <a:lnTo>
                    <a:pt x="1138238" y="14287"/>
                  </a:lnTo>
                  <a:lnTo>
                    <a:pt x="1038225" y="19050"/>
                  </a:lnTo>
                  <a:lnTo>
                    <a:pt x="1009650" y="57150"/>
                  </a:lnTo>
                  <a:lnTo>
                    <a:pt x="938213" y="28575"/>
                  </a:lnTo>
                  <a:lnTo>
                    <a:pt x="869156" y="59531"/>
                  </a:lnTo>
                  <a:lnTo>
                    <a:pt x="800100" y="57150"/>
                  </a:lnTo>
                  <a:lnTo>
                    <a:pt x="750094" y="109537"/>
                  </a:lnTo>
                  <a:lnTo>
                    <a:pt x="716756" y="164306"/>
                  </a:lnTo>
                  <a:lnTo>
                    <a:pt x="714375" y="202406"/>
                  </a:lnTo>
                  <a:lnTo>
                    <a:pt x="731044" y="245269"/>
                  </a:lnTo>
                  <a:lnTo>
                    <a:pt x="750094" y="278606"/>
                  </a:lnTo>
                  <a:lnTo>
                    <a:pt x="783431" y="278606"/>
                  </a:lnTo>
                  <a:lnTo>
                    <a:pt x="800100" y="311944"/>
                  </a:lnTo>
                  <a:lnTo>
                    <a:pt x="831056" y="352425"/>
                  </a:lnTo>
                  <a:lnTo>
                    <a:pt x="857250" y="326231"/>
                  </a:lnTo>
                  <a:lnTo>
                    <a:pt x="857250" y="297656"/>
                  </a:lnTo>
                  <a:lnTo>
                    <a:pt x="897731" y="290512"/>
                  </a:lnTo>
                  <a:lnTo>
                    <a:pt x="935831" y="250031"/>
                  </a:lnTo>
                  <a:lnTo>
                    <a:pt x="976313" y="290512"/>
                  </a:lnTo>
                  <a:lnTo>
                    <a:pt x="983456" y="297656"/>
                  </a:lnTo>
                  <a:lnTo>
                    <a:pt x="952500" y="345281"/>
                  </a:lnTo>
                  <a:lnTo>
                    <a:pt x="1000125" y="426244"/>
                  </a:lnTo>
                  <a:lnTo>
                    <a:pt x="945356" y="435769"/>
                  </a:lnTo>
                  <a:lnTo>
                    <a:pt x="895350" y="438150"/>
                  </a:lnTo>
                  <a:lnTo>
                    <a:pt x="866775" y="416719"/>
                  </a:lnTo>
                  <a:lnTo>
                    <a:pt x="888206" y="383381"/>
                  </a:lnTo>
                  <a:lnTo>
                    <a:pt x="916781" y="388144"/>
                  </a:lnTo>
                  <a:lnTo>
                    <a:pt x="938213" y="354806"/>
                  </a:lnTo>
                  <a:lnTo>
                    <a:pt x="931069" y="333375"/>
                  </a:lnTo>
                  <a:lnTo>
                    <a:pt x="845344" y="342900"/>
                  </a:lnTo>
                  <a:lnTo>
                    <a:pt x="826294" y="352425"/>
                  </a:lnTo>
                  <a:lnTo>
                    <a:pt x="783431" y="328612"/>
                  </a:lnTo>
                  <a:lnTo>
                    <a:pt x="747713" y="338137"/>
                  </a:lnTo>
                  <a:lnTo>
                    <a:pt x="626269" y="278606"/>
                  </a:lnTo>
                  <a:lnTo>
                    <a:pt x="471488" y="221456"/>
                  </a:lnTo>
                  <a:lnTo>
                    <a:pt x="419100" y="190500"/>
                  </a:lnTo>
                  <a:lnTo>
                    <a:pt x="376238" y="216694"/>
                  </a:lnTo>
                  <a:lnTo>
                    <a:pt x="333375" y="195262"/>
                  </a:lnTo>
                  <a:lnTo>
                    <a:pt x="297656" y="240506"/>
                  </a:lnTo>
                  <a:lnTo>
                    <a:pt x="283369" y="278606"/>
                  </a:lnTo>
                  <a:lnTo>
                    <a:pt x="271463" y="295275"/>
                  </a:lnTo>
                  <a:lnTo>
                    <a:pt x="230981" y="292894"/>
                  </a:lnTo>
                  <a:lnTo>
                    <a:pt x="202406" y="300037"/>
                  </a:lnTo>
                  <a:lnTo>
                    <a:pt x="209550" y="340519"/>
                  </a:lnTo>
                  <a:lnTo>
                    <a:pt x="273844" y="423862"/>
                  </a:lnTo>
                  <a:lnTo>
                    <a:pt x="309563" y="471487"/>
                  </a:lnTo>
                  <a:lnTo>
                    <a:pt x="264319" y="457200"/>
                  </a:lnTo>
                  <a:lnTo>
                    <a:pt x="214313" y="466725"/>
                  </a:lnTo>
                  <a:lnTo>
                    <a:pt x="173831" y="411956"/>
                  </a:lnTo>
                  <a:lnTo>
                    <a:pt x="114300" y="392906"/>
                  </a:lnTo>
                  <a:lnTo>
                    <a:pt x="50006" y="371475"/>
                  </a:lnTo>
                  <a:lnTo>
                    <a:pt x="21431" y="395287"/>
                  </a:lnTo>
                  <a:lnTo>
                    <a:pt x="0" y="442912"/>
                  </a:lnTo>
                  <a:lnTo>
                    <a:pt x="9525" y="476250"/>
                  </a:lnTo>
                  <a:lnTo>
                    <a:pt x="80963" y="504825"/>
                  </a:lnTo>
                  <a:lnTo>
                    <a:pt x="116681" y="533400"/>
                  </a:lnTo>
                  <a:lnTo>
                    <a:pt x="123825" y="590550"/>
                  </a:lnTo>
                  <a:lnTo>
                    <a:pt x="130969" y="623887"/>
                  </a:lnTo>
                  <a:lnTo>
                    <a:pt x="145256" y="673894"/>
                  </a:lnTo>
                  <a:lnTo>
                    <a:pt x="147638" y="721519"/>
                  </a:lnTo>
                  <a:lnTo>
                    <a:pt x="183356" y="773906"/>
                  </a:lnTo>
                  <a:lnTo>
                    <a:pt x="178594" y="809625"/>
                  </a:lnTo>
                  <a:lnTo>
                    <a:pt x="178594" y="845344"/>
                  </a:lnTo>
                  <a:lnTo>
                    <a:pt x="166688" y="881062"/>
                  </a:lnTo>
                  <a:lnTo>
                    <a:pt x="154781" y="909637"/>
                  </a:lnTo>
                  <a:lnTo>
                    <a:pt x="195263" y="902494"/>
                  </a:lnTo>
                  <a:lnTo>
                    <a:pt x="250031" y="921544"/>
                  </a:lnTo>
                  <a:lnTo>
                    <a:pt x="269081" y="947737"/>
                  </a:lnTo>
                  <a:lnTo>
                    <a:pt x="276225" y="988219"/>
                  </a:lnTo>
                  <a:lnTo>
                    <a:pt x="290513" y="1026319"/>
                  </a:lnTo>
                  <a:lnTo>
                    <a:pt x="330994" y="1028700"/>
                  </a:lnTo>
                  <a:lnTo>
                    <a:pt x="373856" y="1050131"/>
                  </a:lnTo>
                  <a:lnTo>
                    <a:pt x="409575" y="1054894"/>
                  </a:lnTo>
                  <a:lnTo>
                    <a:pt x="459581" y="1095375"/>
                  </a:lnTo>
                  <a:lnTo>
                    <a:pt x="459581" y="1147762"/>
                  </a:lnTo>
                  <a:lnTo>
                    <a:pt x="445294" y="1183481"/>
                  </a:lnTo>
                  <a:lnTo>
                    <a:pt x="426244" y="1212056"/>
                  </a:lnTo>
                  <a:lnTo>
                    <a:pt x="371475" y="1273969"/>
                  </a:lnTo>
                  <a:lnTo>
                    <a:pt x="357188" y="1300162"/>
                  </a:lnTo>
                  <a:lnTo>
                    <a:pt x="373856" y="1350169"/>
                  </a:lnTo>
                  <a:lnTo>
                    <a:pt x="361950" y="1371600"/>
                  </a:lnTo>
                  <a:lnTo>
                    <a:pt x="350044" y="1409700"/>
                  </a:lnTo>
                  <a:lnTo>
                    <a:pt x="428625" y="1378744"/>
                  </a:lnTo>
                  <a:lnTo>
                    <a:pt x="550069" y="1300162"/>
                  </a:lnTo>
                  <a:lnTo>
                    <a:pt x="781050" y="1297781"/>
                  </a:lnTo>
                  <a:lnTo>
                    <a:pt x="909638" y="1404937"/>
                  </a:lnTo>
                  <a:lnTo>
                    <a:pt x="966788" y="1447800"/>
                  </a:lnTo>
                  <a:cubicBezTo>
                    <a:pt x="967582" y="1470819"/>
                    <a:pt x="968375" y="1493837"/>
                    <a:pt x="969169" y="1516856"/>
                  </a:cubicBezTo>
                  <a:lnTo>
                    <a:pt x="1012031" y="1593056"/>
                  </a:lnTo>
                  <a:lnTo>
                    <a:pt x="1054894" y="1707356"/>
                  </a:lnTo>
                  <a:lnTo>
                    <a:pt x="1178719" y="16978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345182" y="3545681"/>
              <a:ext cx="932924" cy="823924"/>
            </a:xfrm>
            <a:custGeom>
              <a:avLst/>
              <a:gdLst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02582 h 1862138"/>
                <a:gd name="connsiteX110" fmla="*/ 1097757 w 2169319"/>
                <a:gd name="connsiteY110" fmla="*/ 1554957 h 1862138"/>
                <a:gd name="connsiteX111" fmla="*/ 1057275 w 2169319"/>
                <a:gd name="connsiteY111" fmla="*/ 1569244 h 1862138"/>
                <a:gd name="connsiteX112" fmla="*/ 1057275 w 2169319"/>
                <a:gd name="connsiteY112" fmla="*/ 1569244 h 1862138"/>
                <a:gd name="connsiteX113" fmla="*/ 1028700 w 2169319"/>
                <a:gd name="connsiteY113" fmla="*/ 1583532 h 1862138"/>
                <a:gd name="connsiteX114" fmla="*/ 873919 w 2169319"/>
                <a:gd name="connsiteY114" fmla="*/ 1581150 h 1862138"/>
                <a:gd name="connsiteX115" fmla="*/ 845344 w 2169319"/>
                <a:gd name="connsiteY115" fmla="*/ 1571625 h 1862138"/>
                <a:gd name="connsiteX116" fmla="*/ 788194 w 2169319"/>
                <a:gd name="connsiteY116" fmla="*/ 1512094 h 1862138"/>
                <a:gd name="connsiteX117" fmla="*/ 752475 w 2169319"/>
                <a:gd name="connsiteY117" fmla="*/ 1516857 h 1862138"/>
                <a:gd name="connsiteX118" fmla="*/ 685800 w 2169319"/>
                <a:gd name="connsiteY118" fmla="*/ 1571625 h 1862138"/>
                <a:gd name="connsiteX119" fmla="*/ 638175 w 2169319"/>
                <a:gd name="connsiteY119" fmla="*/ 1578769 h 1862138"/>
                <a:gd name="connsiteX120" fmla="*/ 590550 w 2169319"/>
                <a:gd name="connsiteY120" fmla="*/ 1566863 h 1862138"/>
                <a:gd name="connsiteX121" fmla="*/ 552450 w 2169319"/>
                <a:gd name="connsiteY121" fmla="*/ 1514475 h 1862138"/>
                <a:gd name="connsiteX122" fmla="*/ 483394 w 2169319"/>
                <a:gd name="connsiteY122" fmla="*/ 1552575 h 1862138"/>
                <a:gd name="connsiteX123" fmla="*/ 388144 w 2169319"/>
                <a:gd name="connsiteY123" fmla="*/ 1500188 h 1862138"/>
                <a:gd name="connsiteX124" fmla="*/ 280988 w 2169319"/>
                <a:gd name="connsiteY124" fmla="*/ 1516857 h 1862138"/>
                <a:gd name="connsiteX125" fmla="*/ 207169 w 2169319"/>
                <a:gd name="connsiteY125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4907 w 2169319"/>
                <a:gd name="connsiteY109" fmla="*/ 1640682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19100 w 2169319"/>
                <a:gd name="connsiteY124" fmla="*/ 1519238 h 1862138"/>
                <a:gd name="connsiteX125" fmla="*/ 388144 w 2169319"/>
                <a:gd name="connsiteY125" fmla="*/ 1500188 h 1862138"/>
                <a:gd name="connsiteX126" fmla="*/ 280988 w 2169319"/>
                <a:gd name="connsiteY126" fmla="*/ 1516857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80988 w 2169319"/>
                <a:gd name="connsiteY126" fmla="*/ 1516857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73845 w 2169319"/>
                <a:gd name="connsiteY126" fmla="*/ 1524000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73845 w 2169319"/>
                <a:gd name="connsiteY126" fmla="*/ 1524000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61913 w 2169319"/>
                <a:gd name="connsiteY15" fmla="*/ 1028700 h 1862138"/>
                <a:gd name="connsiteX16" fmla="*/ 47625 w 2169319"/>
                <a:gd name="connsiteY16" fmla="*/ 1014413 h 1862138"/>
                <a:gd name="connsiteX17" fmla="*/ 19050 w 2169319"/>
                <a:gd name="connsiteY17" fmla="*/ 962025 h 1862138"/>
                <a:gd name="connsiteX18" fmla="*/ 21432 w 2169319"/>
                <a:gd name="connsiteY18" fmla="*/ 914400 h 1862138"/>
                <a:gd name="connsiteX19" fmla="*/ 40482 w 2169319"/>
                <a:gd name="connsiteY19" fmla="*/ 900113 h 1862138"/>
                <a:gd name="connsiteX20" fmla="*/ 61913 w 2169319"/>
                <a:gd name="connsiteY20" fmla="*/ 864394 h 1862138"/>
                <a:gd name="connsiteX21" fmla="*/ 16669 w 2169319"/>
                <a:gd name="connsiteY21" fmla="*/ 809625 h 1862138"/>
                <a:gd name="connsiteX22" fmla="*/ 0 w 2169319"/>
                <a:gd name="connsiteY22" fmla="*/ 757238 h 1862138"/>
                <a:gd name="connsiteX23" fmla="*/ 0 w 2169319"/>
                <a:gd name="connsiteY23" fmla="*/ 683419 h 1862138"/>
                <a:gd name="connsiteX24" fmla="*/ 28575 w 2169319"/>
                <a:gd name="connsiteY24" fmla="*/ 640557 h 1862138"/>
                <a:gd name="connsiteX25" fmla="*/ 76200 w 2169319"/>
                <a:gd name="connsiteY25" fmla="*/ 600075 h 1862138"/>
                <a:gd name="connsiteX26" fmla="*/ 107157 w 2169319"/>
                <a:gd name="connsiteY26" fmla="*/ 583407 h 1862138"/>
                <a:gd name="connsiteX27" fmla="*/ 135732 w 2169319"/>
                <a:gd name="connsiteY27" fmla="*/ 600075 h 1862138"/>
                <a:gd name="connsiteX28" fmla="*/ 164307 w 2169319"/>
                <a:gd name="connsiteY28" fmla="*/ 602457 h 1862138"/>
                <a:gd name="connsiteX29" fmla="*/ 180975 w 2169319"/>
                <a:gd name="connsiteY29" fmla="*/ 600075 h 1862138"/>
                <a:gd name="connsiteX30" fmla="*/ 226219 w 2169319"/>
                <a:gd name="connsiteY30" fmla="*/ 590550 h 1862138"/>
                <a:gd name="connsiteX31" fmla="*/ 252413 w 2169319"/>
                <a:gd name="connsiteY31" fmla="*/ 559594 h 1862138"/>
                <a:gd name="connsiteX32" fmla="*/ 280988 w 2169319"/>
                <a:gd name="connsiteY32" fmla="*/ 514350 h 1862138"/>
                <a:gd name="connsiteX33" fmla="*/ 290513 w 2169319"/>
                <a:gd name="connsiteY33" fmla="*/ 483394 h 1862138"/>
                <a:gd name="connsiteX34" fmla="*/ 273844 w 2169319"/>
                <a:gd name="connsiteY34" fmla="*/ 447675 h 1862138"/>
                <a:gd name="connsiteX35" fmla="*/ 276225 w 2169319"/>
                <a:gd name="connsiteY35" fmla="*/ 407194 h 1862138"/>
                <a:gd name="connsiteX36" fmla="*/ 226219 w 2169319"/>
                <a:gd name="connsiteY36" fmla="*/ 350044 h 1862138"/>
                <a:gd name="connsiteX37" fmla="*/ 157163 w 2169319"/>
                <a:gd name="connsiteY37" fmla="*/ 280988 h 1862138"/>
                <a:gd name="connsiteX38" fmla="*/ 152400 w 2169319"/>
                <a:gd name="connsiteY38" fmla="*/ 233363 h 1862138"/>
                <a:gd name="connsiteX39" fmla="*/ 192882 w 2169319"/>
                <a:gd name="connsiteY39" fmla="*/ 195263 h 1862138"/>
                <a:gd name="connsiteX40" fmla="*/ 242888 w 2169319"/>
                <a:gd name="connsiteY40" fmla="*/ 123825 h 1862138"/>
                <a:gd name="connsiteX41" fmla="*/ 290513 w 2169319"/>
                <a:gd name="connsiteY41" fmla="*/ 83344 h 1862138"/>
                <a:gd name="connsiteX42" fmla="*/ 319088 w 2169319"/>
                <a:gd name="connsiteY42" fmla="*/ 0 h 1862138"/>
                <a:gd name="connsiteX43" fmla="*/ 540544 w 2169319"/>
                <a:gd name="connsiteY43" fmla="*/ 304800 h 1862138"/>
                <a:gd name="connsiteX44" fmla="*/ 552450 w 2169319"/>
                <a:gd name="connsiteY44" fmla="*/ 316707 h 1862138"/>
                <a:gd name="connsiteX45" fmla="*/ 597694 w 2169319"/>
                <a:gd name="connsiteY45" fmla="*/ 257175 h 1862138"/>
                <a:gd name="connsiteX46" fmla="*/ 626269 w 2169319"/>
                <a:gd name="connsiteY46" fmla="*/ 238125 h 1862138"/>
                <a:gd name="connsiteX47" fmla="*/ 621507 w 2169319"/>
                <a:gd name="connsiteY47" fmla="*/ 169069 h 1862138"/>
                <a:gd name="connsiteX48" fmla="*/ 633413 w 2169319"/>
                <a:gd name="connsiteY48" fmla="*/ 140494 h 1862138"/>
                <a:gd name="connsiteX49" fmla="*/ 719138 w 2169319"/>
                <a:gd name="connsiteY49" fmla="*/ 140494 h 1862138"/>
                <a:gd name="connsiteX50" fmla="*/ 752475 w 2169319"/>
                <a:gd name="connsiteY50" fmla="*/ 147638 h 1862138"/>
                <a:gd name="connsiteX51" fmla="*/ 764382 w 2169319"/>
                <a:gd name="connsiteY51" fmla="*/ 197644 h 1862138"/>
                <a:gd name="connsiteX52" fmla="*/ 809625 w 2169319"/>
                <a:gd name="connsiteY52" fmla="*/ 214313 h 1862138"/>
                <a:gd name="connsiteX53" fmla="*/ 847725 w 2169319"/>
                <a:gd name="connsiteY53" fmla="*/ 264319 h 1862138"/>
                <a:gd name="connsiteX54" fmla="*/ 890588 w 2169319"/>
                <a:gd name="connsiteY54" fmla="*/ 280988 h 1862138"/>
                <a:gd name="connsiteX55" fmla="*/ 950119 w 2169319"/>
                <a:gd name="connsiteY55" fmla="*/ 235744 h 1862138"/>
                <a:gd name="connsiteX56" fmla="*/ 1028700 w 2169319"/>
                <a:gd name="connsiteY56" fmla="*/ 238125 h 1862138"/>
                <a:gd name="connsiteX57" fmla="*/ 1095375 w 2169319"/>
                <a:gd name="connsiteY57" fmla="*/ 157163 h 1862138"/>
                <a:gd name="connsiteX58" fmla="*/ 1147763 w 2169319"/>
                <a:gd name="connsiteY58" fmla="*/ 161925 h 1862138"/>
                <a:gd name="connsiteX59" fmla="*/ 1166813 w 2169319"/>
                <a:gd name="connsiteY59" fmla="*/ 145257 h 1862138"/>
                <a:gd name="connsiteX60" fmla="*/ 1188244 w 2169319"/>
                <a:gd name="connsiteY60" fmla="*/ 123825 h 1862138"/>
                <a:gd name="connsiteX61" fmla="*/ 1259682 w 2169319"/>
                <a:gd name="connsiteY61" fmla="*/ 123825 h 1862138"/>
                <a:gd name="connsiteX62" fmla="*/ 1359694 w 2169319"/>
                <a:gd name="connsiteY62" fmla="*/ 154782 h 1862138"/>
                <a:gd name="connsiteX63" fmla="*/ 1423988 w 2169319"/>
                <a:gd name="connsiteY63" fmla="*/ 250032 h 1862138"/>
                <a:gd name="connsiteX64" fmla="*/ 1440657 w 2169319"/>
                <a:gd name="connsiteY64" fmla="*/ 264319 h 1862138"/>
                <a:gd name="connsiteX65" fmla="*/ 1454944 w 2169319"/>
                <a:gd name="connsiteY65" fmla="*/ 304800 h 1862138"/>
                <a:gd name="connsiteX66" fmla="*/ 1583532 w 2169319"/>
                <a:gd name="connsiteY66" fmla="*/ 321469 h 1862138"/>
                <a:gd name="connsiteX67" fmla="*/ 1654969 w 2169319"/>
                <a:gd name="connsiteY67" fmla="*/ 423863 h 1862138"/>
                <a:gd name="connsiteX68" fmla="*/ 1728788 w 2169319"/>
                <a:gd name="connsiteY68" fmla="*/ 454819 h 1862138"/>
                <a:gd name="connsiteX69" fmla="*/ 1864519 w 2169319"/>
                <a:gd name="connsiteY69" fmla="*/ 466725 h 1862138"/>
                <a:gd name="connsiteX70" fmla="*/ 1909763 w 2169319"/>
                <a:gd name="connsiteY70" fmla="*/ 450057 h 1862138"/>
                <a:gd name="connsiteX71" fmla="*/ 1995488 w 2169319"/>
                <a:gd name="connsiteY71" fmla="*/ 364332 h 1862138"/>
                <a:gd name="connsiteX72" fmla="*/ 2021682 w 2169319"/>
                <a:gd name="connsiteY72" fmla="*/ 400050 h 1862138"/>
                <a:gd name="connsiteX73" fmla="*/ 2069307 w 2169319"/>
                <a:gd name="connsiteY73" fmla="*/ 435769 h 1862138"/>
                <a:gd name="connsiteX74" fmla="*/ 2093119 w 2169319"/>
                <a:gd name="connsiteY74" fmla="*/ 466725 h 1862138"/>
                <a:gd name="connsiteX75" fmla="*/ 2105025 w 2169319"/>
                <a:gd name="connsiteY75" fmla="*/ 488157 h 1862138"/>
                <a:gd name="connsiteX76" fmla="*/ 2169319 w 2169319"/>
                <a:gd name="connsiteY76" fmla="*/ 483394 h 1862138"/>
                <a:gd name="connsiteX77" fmla="*/ 2169319 w 2169319"/>
                <a:gd name="connsiteY77" fmla="*/ 521494 h 1862138"/>
                <a:gd name="connsiteX78" fmla="*/ 2119313 w 2169319"/>
                <a:gd name="connsiteY78" fmla="*/ 521494 h 1862138"/>
                <a:gd name="connsiteX79" fmla="*/ 2045494 w 2169319"/>
                <a:gd name="connsiteY79" fmla="*/ 578644 h 1862138"/>
                <a:gd name="connsiteX80" fmla="*/ 2090738 w 2169319"/>
                <a:gd name="connsiteY80" fmla="*/ 633413 h 1862138"/>
                <a:gd name="connsiteX81" fmla="*/ 2097882 w 2169319"/>
                <a:gd name="connsiteY81" fmla="*/ 690563 h 1862138"/>
                <a:gd name="connsiteX82" fmla="*/ 2093119 w 2169319"/>
                <a:gd name="connsiteY82" fmla="*/ 716757 h 1862138"/>
                <a:gd name="connsiteX83" fmla="*/ 1905000 w 2169319"/>
                <a:gd name="connsiteY83" fmla="*/ 831057 h 1862138"/>
                <a:gd name="connsiteX84" fmla="*/ 1888332 w 2169319"/>
                <a:gd name="connsiteY84" fmla="*/ 888207 h 1862138"/>
                <a:gd name="connsiteX85" fmla="*/ 1895475 w 2169319"/>
                <a:gd name="connsiteY85" fmla="*/ 1012032 h 1862138"/>
                <a:gd name="connsiteX86" fmla="*/ 1940719 w 2169319"/>
                <a:gd name="connsiteY86" fmla="*/ 1100138 h 1862138"/>
                <a:gd name="connsiteX87" fmla="*/ 1978819 w 2169319"/>
                <a:gd name="connsiteY87" fmla="*/ 1183482 h 1862138"/>
                <a:gd name="connsiteX88" fmla="*/ 1966913 w 2169319"/>
                <a:gd name="connsiteY88" fmla="*/ 1216819 h 1862138"/>
                <a:gd name="connsiteX89" fmla="*/ 1952625 w 2169319"/>
                <a:gd name="connsiteY89" fmla="*/ 1273969 h 1862138"/>
                <a:gd name="connsiteX90" fmla="*/ 1907382 w 2169319"/>
                <a:gd name="connsiteY90" fmla="*/ 1288257 h 1862138"/>
                <a:gd name="connsiteX91" fmla="*/ 1885950 w 2169319"/>
                <a:gd name="connsiteY91" fmla="*/ 1302544 h 1862138"/>
                <a:gd name="connsiteX92" fmla="*/ 1850232 w 2169319"/>
                <a:gd name="connsiteY92" fmla="*/ 1350169 h 1862138"/>
                <a:gd name="connsiteX93" fmla="*/ 1828800 w 2169319"/>
                <a:gd name="connsiteY93" fmla="*/ 1371600 h 1862138"/>
                <a:gd name="connsiteX94" fmla="*/ 1783557 w 2169319"/>
                <a:gd name="connsiteY94" fmla="*/ 1369219 h 1862138"/>
                <a:gd name="connsiteX95" fmla="*/ 1752600 w 2169319"/>
                <a:gd name="connsiteY95" fmla="*/ 1321594 h 1862138"/>
                <a:gd name="connsiteX96" fmla="*/ 1674019 w 2169319"/>
                <a:gd name="connsiteY96" fmla="*/ 1345407 h 1862138"/>
                <a:gd name="connsiteX97" fmla="*/ 1626394 w 2169319"/>
                <a:gd name="connsiteY97" fmla="*/ 1366838 h 1862138"/>
                <a:gd name="connsiteX98" fmla="*/ 1552575 w 2169319"/>
                <a:gd name="connsiteY98" fmla="*/ 1376363 h 1862138"/>
                <a:gd name="connsiteX99" fmla="*/ 1507332 w 2169319"/>
                <a:gd name="connsiteY99" fmla="*/ 1357313 h 1862138"/>
                <a:gd name="connsiteX100" fmla="*/ 1447800 w 2169319"/>
                <a:gd name="connsiteY100" fmla="*/ 1321594 h 1862138"/>
                <a:gd name="connsiteX101" fmla="*/ 1407319 w 2169319"/>
                <a:gd name="connsiteY101" fmla="*/ 1331119 h 1862138"/>
                <a:gd name="connsiteX102" fmla="*/ 1390650 w 2169319"/>
                <a:gd name="connsiteY102" fmla="*/ 1516857 h 1862138"/>
                <a:gd name="connsiteX103" fmla="*/ 1359694 w 2169319"/>
                <a:gd name="connsiteY103" fmla="*/ 1859757 h 1862138"/>
                <a:gd name="connsiteX104" fmla="*/ 1357313 w 2169319"/>
                <a:gd name="connsiteY104" fmla="*/ 1862138 h 1862138"/>
                <a:gd name="connsiteX105" fmla="*/ 1312069 w 2169319"/>
                <a:gd name="connsiteY105" fmla="*/ 1852613 h 1862138"/>
                <a:gd name="connsiteX106" fmla="*/ 1285875 w 2169319"/>
                <a:gd name="connsiteY106" fmla="*/ 1802607 h 1862138"/>
                <a:gd name="connsiteX107" fmla="*/ 1262063 w 2169319"/>
                <a:gd name="connsiteY107" fmla="*/ 1785938 h 1862138"/>
                <a:gd name="connsiteX108" fmla="*/ 1204913 w 2169319"/>
                <a:gd name="connsiteY108" fmla="*/ 1738313 h 1862138"/>
                <a:gd name="connsiteX109" fmla="*/ 1166813 w 2169319"/>
                <a:gd name="connsiteY109" fmla="*/ 1681163 h 1862138"/>
                <a:gd name="connsiteX110" fmla="*/ 1150144 w 2169319"/>
                <a:gd name="connsiteY110" fmla="*/ 1643064 h 1862138"/>
                <a:gd name="connsiteX111" fmla="*/ 1150144 w 2169319"/>
                <a:gd name="connsiteY111" fmla="*/ 1602582 h 1862138"/>
                <a:gd name="connsiteX112" fmla="*/ 1097757 w 2169319"/>
                <a:gd name="connsiteY112" fmla="*/ 1554957 h 1862138"/>
                <a:gd name="connsiteX113" fmla="*/ 1057275 w 2169319"/>
                <a:gd name="connsiteY113" fmla="*/ 1569244 h 1862138"/>
                <a:gd name="connsiteX114" fmla="*/ 1057275 w 2169319"/>
                <a:gd name="connsiteY114" fmla="*/ 1569244 h 1862138"/>
                <a:gd name="connsiteX115" fmla="*/ 1028700 w 2169319"/>
                <a:gd name="connsiteY115" fmla="*/ 1583532 h 1862138"/>
                <a:gd name="connsiteX116" fmla="*/ 873919 w 2169319"/>
                <a:gd name="connsiteY116" fmla="*/ 1581150 h 1862138"/>
                <a:gd name="connsiteX117" fmla="*/ 845344 w 2169319"/>
                <a:gd name="connsiteY117" fmla="*/ 1571625 h 1862138"/>
                <a:gd name="connsiteX118" fmla="*/ 785813 w 2169319"/>
                <a:gd name="connsiteY118" fmla="*/ 1519238 h 1862138"/>
                <a:gd name="connsiteX119" fmla="*/ 752475 w 2169319"/>
                <a:gd name="connsiteY119" fmla="*/ 1516857 h 1862138"/>
                <a:gd name="connsiteX120" fmla="*/ 685800 w 2169319"/>
                <a:gd name="connsiteY120" fmla="*/ 1571625 h 1862138"/>
                <a:gd name="connsiteX121" fmla="*/ 638175 w 2169319"/>
                <a:gd name="connsiteY121" fmla="*/ 1578769 h 1862138"/>
                <a:gd name="connsiteX122" fmla="*/ 590550 w 2169319"/>
                <a:gd name="connsiteY122" fmla="*/ 1566863 h 1862138"/>
                <a:gd name="connsiteX123" fmla="*/ 552450 w 2169319"/>
                <a:gd name="connsiteY123" fmla="*/ 1514475 h 1862138"/>
                <a:gd name="connsiteX124" fmla="*/ 483394 w 2169319"/>
                <a:gd name="connsiteY124" fmla="*/ 1552575 h 1862138"/>
                <a:gd name="connsiteX125" fmla="*/ 404813 w 2169319"/>
                <a:gd name="connsiteY125" fmla="*/ 1521619 h 1862138"/>
                <a:gd name="connsiteX126" fmla="*/ 388144 w 2169319"/>
                <a:gd name="connsiteY126" fmla="*/ 1500188 h 1862138"/>
                <a:gd name="connsiteX127" fmla="*/ 273845 w 2169319"/>
                <a:gd name="connsiteY127" fmla="*/ 1524000 h 1862138"/>
                <a:gd name="connsiteX128" fmla="*/ 207169 w 2169319"/>
                <a:gd name="connsiteY128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6 w 2169319"/>
                <a:gd name="connsiteY15" fmla="*/ 1035844 h 1862138"/>
                <a:gd name="connsiteX16" fmla="*/ 47625 w 2169319"/>
                <a:gd name="connsiteY16" fmla="*/ 1014413 h 1862138"/>
                <a:gd name="connsiteX17" fmla="*/ 19050 w 2169319"/>
                <a:gd name="connsiteY17" fmla="*/ 962025 h 1862138"/>
                <a:gd name="connsiteX18" fmla="*/ 21432 w 2169319"/>
                <a:gd name="connsiteY18" fmla="*/ 914400 h 1862138"/>
                <a:gd name="connsiteX19" fmla="*/ 40482 w 2169319"/>
                <a:gd name="connsiteY19" fmla="*/ 900113 h 1862138"/>
                <a:gd name="connsiteX20" fmla="*/ 61913 w 2169319"/>
                <a:gd name="connsiteY20" fmla="*/ 864394 h 1862138"/>
                <a:gd name="connsiteX21" fmla="*/ 16669 w 2169319"/>
                <a:gd name="connsiteY21" fmla="*/ 809625 h 1862138"/>
                <a:gd name="connsiteX22" fmla="*/ 0 w 2169319"/>
                <a:gd name="connsiteY22" fmla="*/ 757238 h 1862138"/>
                <a:gd name="connsiteX23" fmla="*/ 0 w 2169319"/>
                <a:gd name="connsiteY23" fmla="*/ 683419 h 1862138"/>
                <a:gd name="connsiteX24" fmla="*/ 28575 w 2169319"/>
                <a:gd name="connsiteY24" fmla="*/ 640557 h 1862138"/>
                <a:gd name="connsiteX25" fmla="*/ 76200 w 2169319"/>
                <a:gd name="connsiteY25" fmla="*/ 600075 h 1862138"/>
                <a:gd name="connsiteX26" fmla="*/ 107157 w 2169319"/>
                <a:gd name="connsiteY26" fmla="*/ 583407 h 1862138"/>
                <a:gd name="connsiteX27" fmla="*/ 135732 w 2169319"/>
                <a:gd name="connsiteY27" fmla="*/ 600075 h 1862138"/>
                <a:gd name="connsiteX28" fmla="*/ 164307 w 2169319"/>
                <a:gd name="connsiteY28" fmla="*/ 602457 h 1862138"/>
                <a:gd name="connsiteX29" fmla="*/ 180975 w 2169319"/>
                <a:gd name="connsiteY29" fmla="*/ 600075 h 1862138"/>
                <a:gd name="connsiteX30" fmla="*/ 226219 w 2169319"/>
                <a:gd name="connsiteY30" fmla="*/ 590550 h 1862138"/>
                <a:gd name="connsiteX31" fmla="*/ 252413 w 2169319"/>
                <a:gd name="connsiteY31" fmla="*/ 559594 h 1862138"/>
                <a:gd name="connsiteX32" fmla="*/ 280988 w 2169319"/>
                <a:gd name="connsiteY32" fmla="*/ 514350 h 1862138"/>
                <a:gd name="connsiteX33" fmla="*/ 290513 w 2169319"/>
                <a:gd name="connsiteY33" fmla="*/ 483394 h 1862138"/>
                <a:gd name="connsiteX34" fmla="*/ 273844 w 2169319"/>
                <a:gd name="connsiteY34" fmla="*/ 447675 h 1862138"/>
                <a:gd name="connsiteX35" fmla="*/ 276225 w 2169319"/>
                <a:gd name="connsiteY35" fmla="*/ 407194 h 1862138"/>
                <a:gd name="connsiteX36" fmla="*/ 226219 w 2169319"/>
                <a:gd name="connsiteY36" fmla="*/ 350044 h 1862138"/>
                <a:gd name="connsiteX37" fmla="*/ 157163 w 2169319"/>
                <a:gd name="connsiteY37" fmla="*/ 280988 h 1862138"/>
                <a:gd name="connsiteX38" fmla="*/ 152400 w 2169319"/>
                <a:gd name="connsiteY38" fmla="*/ 233363 h 1862138"/>
                <a:gd name="connsiteX39" fmla="*/ 192882 w 2169319"/>
                <a:gd name="connsiteY39" fmla="*/ 195263 h 1862138"/>
                <a:gd name="connsiteX40" fmla="*/ 242888 w 2169319"/>
                <a:gd name="connsiteY40" fmla="*/ 123825 h 1862138"/>
                <a:gd name="connsiteX41" fmla="*/ 290513 w 2169319"/>
                <a:gd name="connsiteY41" fmla="*/ 83344 h 1862138"/>
                <a:gd name="connsiteX42" fmla="*/ 319088 w 2169319"/>
                <a:gd name="connsiteY42" fmla="*/ 0 h 1862138"/>
                <a:gd name="connsiteX43" fmla="*/ 540544 w 2169319"/>
                <a:gd name="connsiteY43" fmla="*/ 304800 h 1862138"/>
                <a:gd name="connsiteX44" fmla="*/ 552450 w 2169319"/>
                <a:gd name="connsiteY44" fmla="*/ 316707 h 1862138"/>
                <a:gd name="connsiteX45" fmla="*/ 597694 w 2169319"/>
                <a:gd name="connsiteY45" fmla="*/ 257175 h 1862138"/>
                <a:gd name="connsiteX46" fmla="*/ 626269 w 2169319"/>
                <a:gd name="connsiteY46" fmla="*/ 238125 h 1862138"/>
                <a:gd name="connsiteX47" fmla="*/ 621507 w 2169319"/>
                <a:gd name="connsiteY47" fmla="*/ 169069 h 1862138"/>
                <a:gd name="connsiteX48" fmla="*/ 633413 w 2169319"/>
                <a:gd name="connsiteY48" fmla="*/ 140494 h 1862138"/>
                <a:gd name="connsiteX49" fmla="*/ 719138 w 2169319"/>
                <a:gd name="connsiteY49" fmla="*/ 140494 h 1862138"/>
                <a:gd name="connsiteX50" fmla="*/ 752475 w 2169319"/>
                <a:gd name="connsiteY50" fmla="*/ 147638 h 1862138"/>
                <a:gd name="connsiteX51" fmla="*/ 764382 w 2169319"/>
                <a:gd name="connsiteY51" fmla="*/ 197644 h 1862138"/>
                <a:gd name="connsiteX52" fmla="*/ 809625 w 2169319"/>
                <a:gd name="connsiteY52" fmla="*/ 214313 h 1862138"/>
                <a:gd name="connsiteX53" fmla="*/ 847725 w 2169319"/>
                <a:gd name="connsiteY53" fmla="*/ 264319 h 1862138"/>
                <a:gd name="connsiteX54" fmla="*/ 890588 w 2169319"/>
                <a:gd name="connsiteY54" fmla="*/ 280988 h 1862138"/>
                <a:gd name="connsiteX55" fmla="*/ 950119 w 2169319"/>
                <a:gd name="connsiteY55" fmla="*/ 235744 h 1862138"/>
                <a:gd name="connsiteX56" fmla="*/ 1028700 w 2169319"/>
                <a:gd name="connsiteY56" fmla="*/ 238125 h 1862138"/>
                <a:gd name="connsiteX57" fmla="*/ 1095375 w 2169319"/>
                <a:gd name="connsiteY57" fmla="*/ 157163 h 1862138"/>
                <a:gd name="connsiteX58" fmla="*/ 1147763 w 2169319"/>
                <a:gd name="connsiteY58" fmla="*/ 161925 h 1862138"/>
                <a:gd name="connsiteX59" fmla="*/ 1166813 w 2169319"/>
                <a:gd name="connsiteY59" fmla="*/ 145257 h 1862138"/>
                <a:gd name="connsiteX60" fmla="*/ 1188244 w 2169319"/>
                <a:gd name="connsiteY60" fmla="*/ 123825 h 1862138"/>
                <a:gd name="connsiteX61" fmla="*/ 1259682 w 2169319"/>
                <a:gd name="connsiteY61" fmla="*/ 123825 h 1862138"/>
                <a:gd name="connsiteX62" fmla="*/ 1359694 w 2169319"/>
                <a:gd name="connsiteY62" fmla="*/ 154782 h 1862138"/>
                <a:gd name="connsiteX63" fmla="*/ 1423988 w 2169319"/>
                <a:gd name="connsiteY63" fmla="*/ 250032 h 1862138"/>
                <a:gd name="connsiteX64" fmla="*/ 1440657 w 2169319"/>
                <a:gd name="connsiteY64" fmla="*/ 264319 h 1862138"/>
                <a:gd name="connsiteX65" fmla="*/ 1454944 w 2169319"/>
                <a:gd name="connsiteY65" fmla="*/ 304800 h 1862138"/>
                <a:gd name="connsiteX66" fmla="*/ 1583532 w 2169319"/>
                <a:gd name="connsiteY66" fmla="*/ 321469 h 1862138"/>
                <a:gd name="connsiteX67" fmla="*/ 1654969 w 2169319"/>
                <a:gd name="connsiteY67" fmla="*/ 423863 h 1862138"/>
                <a:gd name="connsiteX68" fmla="*/ 1728788 w 2169319"/>
                <a:gd name="connsiteY68" fmla="*/ 454819 h 1862138"/>
                <a:gd name="connsiteX69" fmla="*/ 1864519 w 2169319"/>
                <a:gd name="connsiteY69" fmla="*/ 466725 h 1862138"/>
                <a:gd name="connsiteX70" fmla="*/ 1909763 w 2169319"/>
                <a:gd name="connsiteY70" fmla="*/ 450057 h 1862138"/>
                <a:gd name="connsiteX71" fmla="*/ 1995488 w 2169319"/>
                <a:gd name="connsiteY71" fmla="*/ 364332 h 1862138"/>
                <a:gd name="connsiteX72" fmla="*/ 2021682 w 2169319"/>
                <a:gd name="connsiteY72" fmla="*/ 400050 h 1862138"/>
                <a:gd name="connsiteX73" fmla="*/ 2069307 w 2169319"/>
                <a:gd name="connsiteY73" fmla="*/ 435769 h 1862138"/>
                <a:gd name="connsiteX74" fmla="*/ 2093119 w 2169319"/>
                <a:gd name="connsiteY74" fmla="*/ 466725 h 1862138"/>
                <a:gd name="connsiteX75" fmla="*/ 2105025 w 2169319"/>
                <a:gd name="connsiteY75" fmla="*/ 488157 h 1862138"/>
                <a:gd name="connsiteX76" fmla="*/ 2169319 w 2169319"/>
                <a:gd name="connsiteY76" fmla="*/ 483394 h 1862138"/>
                <a:gd name="connsiteX77" fmla="*/ 2169319 w 2169319"/>
                <a:gd name="connsiteY77" fmla="*/ 521494 h 1862138"/>
                <a:gd name="connsiteX78" fmla="*/ 2119313 w 2169319"/>
                <a:gd name="connsiteY78" fmla="*/ 521494 h 1862138"/>
                <a:gd name="connsiteX79" fmla="*/ 2045494 w 2169319"/>
                <a:gd name="connsiteY79" fmla="*/ 578644 h 1862138"/>
                <a:gd name="connsiteX80" fmla="*/ 2090738 w 2169319"/>
                <a:gd name="connsiteY80" fmla="*/ 633413 h 1862138"/>
                <a:gd name="connsiteX81" fmla="*/ 2097882 w 2169319"/>
                <a:gd name="connsiteY81" fmla="*/ 690563 h 1862138"/>
                <a:gd name="connsiteX82" fmla="*/ 2093119 w 2169319"/>
                <a:gd name="connsiteY82" fmla="*/ 716757 h 1862138"/>
                <a:gd name="connsiteX83" fmla="*/ 1905000 w 2169319"/>
                <a:gd name="connsiteY83" fmla="*/ 831057 h 1862138"/>
                <a:gd name="connsiteX84" fmla="*/ 1888332 w 2169319"/>
                <a:gd name="connsiteY84" fmla="*/ 888207 h 1862138"/>
                <a:gd name="connsiteX85" fmla="*/ 1895475 w 2169319"/>
                <a:gd name="connsiteY85" fmla="*/ 1012032 h 1862138"/>
                <a:gd name="connsiteX86" fmla="*/ 1940719 w 2169319"/>
                <a:gd name="connsiteY86" fmla="*/ 1100138 h 1862138"/>
                <a:gd name="connsiteX87" fmla="*/ 1978819 w 2169319"/>
                <a:gd name="connsiteY87" fmla="*/ 1183482 h 1862138"/>
                <a:gd name="connsiteX88" fmla="*/ 1966913 w 2169319"/>
                <a:gd name="connsiteY88" fmla="*/ 1216819 h 1862138"/>
                <a:gd name="connsiteX89" fmla="*/ 1952625 w 2169319"/>
                <a:gd name="connsiteY89" fmla="*/ 1273969 h 1862138"/>
                <a:gd name="connsiteX90" fmla="*/ 1907382 w 2169319"/>
                <a:gd name="connsiteY90" fmla="*/ 1288257 h 1862138"/>
                <a:gd name="connsiteX91" fmla="*/ 1885950 w 2169319"/>
                <a:gd name="connsiteY91" fmla="*/ 1302544 h 1862138"/>
                <a:gd name="connsiteX92" fmla="*/ 1850232 w 2169319"/>
                <a:gd name="connsiteY92" fmla="*/ 1350169 h 1862138"/>
                <a:gd name="connsiteX93" fmla="*/ 1828800 w 2169319"/>
                <a:gd name="connsiteY93" fmla="*/ 1371600 h 1862138"/>
                <a:gd name="connsiteX94" fmla="*/ 1783557 w 2169319"/>
                <a:gd name="connsiteY94" fmla="*/ 1369219 h 1862138"/>
                <a:gd name="connsiteX95" fmla="*/ 1752600 w 2169319"/>
                <a:gd name="connsiteY95" fmla="*/ 1321594 h 1862138"/>
                <a:gd name="connsiteX96" fmla="*/ 1674019 w 2169319"/>
                <a:gd name="connsiteY96" fmla="*/ 1345407 h 1862138"/>
                <a:gd name="connsiteX97" fmla="*/ 1626394 w 2169319"/>
                <a:gd name="connsiteY97" fmla="*/ 1366838 h 1862138"/>
                <a:gd name="connsiteX98" fmla="*/ 1552575 w 2169319"/>
                <a:gd name="connsiteY98" fmla="*/ 1376363 h 1862138"/>
                <a:gd name="connsiteX99" fmla="*/ 1507332 w 2169319"/>
                <a:gd name="connsiteY99" fmla="*/ 1357313 h 1862138"/>
                <a:gd name="connsiteX100" fmla="*/ 1447800 w 2169319"/>
                <a:gd name="connsiteY100" fmla="*/ 1321594 h 1862138"/>
                <a:gd name="connsiteX101" fmla="*/ 1407319 w 2169319"/>
                <a:gd name="connsiteY101" fmla="*/ 1331119 h 1862138"/>
                <a:gd name="connsiteX102" fmla="*/ 1390650 w 2169319"/>
                <a:gd name="connsiteY102" fmla="*/ 1516857 h 1862138"/>
                <a:gd name="connsiteX103" fmla="*/ 1359694 w 2169319"/>
                <a:gd name="connsiteY103" fmla="*/ 1859757 h 1862138"/>
                <a:gd name="connsiteX104" fmla="*/ 1357313 w 2169319"/>
                <a:gd name="connsiteY104" fmla="*/ 1862138 h 1862138"/>
                <a:gd name="connsiteX105" fmla="*/ 1312069 w 2169319"/>
                <a:gd name="connsiteY105" fmla="*/ 1852613 h 1862138"/>
                <a:gd name="connsiteX106" fmla="*/ 1285875 w 2169319"/>
                <a:gd name="connsiteY106" fmla="*/ 1802607 h 1862138"/>
                <a:gd name="connsiteX107" fmla="*/ 1262063 w 2169319"/>
                <a:gd name="connsiteY107" fmla="*/ 1785938 h 1862138"/>
                <a:gd name="connsiteX108" fmla="*/ 1204913 w 2169319"/>
                <a:gd name="connsiteY108" fmla="*/ 1738313 h 1862138"/>
                <a:gd name="connsiteX109" fmla="*/ 1166813 w 2169319"/>
                <a:gd name="connsiteY109" fmla="*/ 1681163 h 1862138"/>
                <a:gd name="connsiteX110" fmla="*/ 1150144 w 2169319"/>
                <a:gd name="connsiteY110" fmla="*/ 1643064 h 1862138"/>
                <a:gd name="connsiteX111" fmla="*/ 1150144 w 2169319"/>
                <a:gd name="connsiteY111" fmla="*/ 1602582 h 1862138"/>
                <a:gd name="connsiteX112" fmla="*/ 1097757 w 2169319"/>
                <a:gd name="connsiteY112" fmla="*/ 1554957 h 1862138"/>
                <a:gd name="connsiteX113" fmla="*/ 1057275 w 2169319"/>
                <a:gd name="connsiteY113" fmla="*/ 1569244 h 1862138"/>
                <a:gd name="connsiteX114" fmla="*/ 1057275 w 2169319"/>
                <a:gd name="connsiteY114" fmla="*/ 1569244 h 1862138"/>
                <a:gd name="connsiteX115" fmla="*/ 1028700 w 2169319"/>
                <a:gd name="connsiteY115" fmla="*/ 1583532 h 1862138"/>
                <a:gd name="connsiteX116" fmla="*/ 873919 w 2169319"/>
                <a:gd name="connsiteY116" fmla="*/ 1581150 h 1862138"/>
                <a:gd name="connsiteX117" fmla="*/ 845344 w 2169319"/>
                <a:gd name="connsiteY117" fmla="*/ 1571625 h 1862138"/>
                <a:gd name="connsiteX118" fmla="*/ 785813 w 2169319"/>
                <a:gd name="connsiteY118" fmla="*/ 1519238 h 1862138"/>
                <a:gd name="connsiteX119" fmla="*/ 752475 w 2169319"/>
                <a:gd name="connsiteY119" fmla="*/ 1516857 h 1862138"/>
                <a:gd name="connsiteX120" fmla="*/ 685800 w 2169319"/>
                <a:gd name="connsiteY120" fmla="*/ 1571625 h 1862138"/>
                <a:gd name="connsiteX121" fmla="*/ 638175 w 2169319"/>
                <a:gd name="connsiteY121" fmla="*/ 1578769 h 1862138"/>
                <a:gd name="connsiteX122" fmla="*/ 590550 w 2169319"/>
                <a:gd name="connsiteY122" fmla="*/ 1566863 h 1862138"/>
                <a:gd name="connsiteX123" fmla="*/ 552450 w 2169319"/>
                <a:gd name="connsiteY123" fmla="*/ 1514475 h 1862138"/>
                <a:gd name="connsiteX124" fmla="*/ 483394 w 2169319"/>
                <a:gd name="connsiteY124" fmla="*/ 1552575 h 1862138"/>
                <a:gd name="connsiteX125" fmla="*/ 404813 w 2169319"/>
                <a:gd name="connsiteY125" fmla="*/ 1521619 h 1862138"/>
                <a:gd name="connsiteX126" fmla="*/ 388144 w 2169319"/>
                <a:gd name="connsiteY126" fmla="*/ 1500188 h 1862138"/>
                <a:gd name="connsiteX127" fmla="*/ 273845 w 2169319"/>
                <a:gd name="connsiteY127" fmla="*/ 1524000 h 1862138"/>
                <a:gd name="connsiteX128" fmla="*/ 207169 w 2169319"/>
                <a:gd name="connsiteY128" fmla="*/ 1562100 h 186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169319" h="1862138">
                  <a:moveTo>
                    <a:pt x="207169" y="1562100"/>
                  </a:moveTo>
                  <a:lnTo>
                    <a:pt x="138113" y="1569244"/>
                  </a:lnTo>
                  <a:lnTo>
                    <a:pt x="95250" y="1607344"/>
                  </a:lnTo>
                  <a:lnTo>
                    <a:pt x="78582" y="1614488"/>
                  </a:lnTo>
                  <a:lnTo>
                    <a:pt x="16669" y="1538288"/>
                  </a:lnTo>
                  <a:lnTo>
                    <a:pt x="52388" y="1514475"/>
                  </a:lnTo>
                  <a:lnTo>
                    <a:pt x="66675" y="1495425"/>
                  </a:lnTo>
                  <a:lnTo>
                    <a:pt x="66675" y="1345407"/>
                  </a:lnTo>
                  <a:lnTo>
                    <a:pt x="111919" y="1288257"/>
                  </a:lnTo>
                  <a:lnTo>
                    <a:pt x="28575" y="1195388"/>
                  </a:lnTo>
                  <a:lnTo>
                    <a:pt x="16669" y="1154907"/>
                  </a:lnTo>
                  <a:lnTo>
                    <a:pt x="38100" y="1126332"/>
                  </a:lnTo>
                  <a:lnTo>
                    <a:pt x="64294" y="1119188"/>
                  </a:lnTo>
                  <a:lnTo>
                    <a:pt x="76200" y="1102519"/>
                  </a:lnTo>
                  <a:lnTo>
                    <a:pt x="85725" y="1064419"/>
                  </a:lnTo>
                  <a:lnTo>
                    <a:pt x="47626" y="1035844"/>
                  </a:lnTo>
                  <a:cubicBezTo>
                    <a:pt x="47626" y="1028700"/>
                    <a:pt x="47625" y="1021557"/>
                    <a:pt x="47625" y="1014413"/>
                  </a:cubicBezTo>
                  <a:lnTo>
                    <a:pt x="19050" y="962025"/>
                  </a:lnTo>
                  <a:lnTo>
                    <a:pt x="21432" y="914400"/>
                  </a:lnTo>
                  <a:cubicBezTo>
                    <a:pt x="39014" y="901841"/>
                    <a:pt x="33271" y="907321"/>
                    <a:pt x="40482" y="900113"/>
                  </a:cubicBezTo>
                  <a:lnTo>
                    <a:pt x="61913" y="864394"/>
                  </a:lnTo>
                  <a:lnTo>
                    <a:pt x="16669" y="809625"/>
                  </a:lnTo>
                  <a:lnTo>
                    <a:pt x="0" y="757238"/>
                  </a:lnTo>
                  <a:lnTo>
                    <a:pt x="0" y="683419"/>
                  </a:lnTo>
                  <a:lnTo>
                    <a:pt x="28575" y="640557"/>
                  </a:lnTo>
                  <a:lnTo>
                    <a:pt x="76200" y="600075"/>
                  </a:lnTo>
                  <a:lnTo>
                    <a:pt x="107157" y="583407"/>
                  </a:lnTo>
                  <a:lnTo>
                    <a:pt x="135732" y="600075"/>
                  </a:lnTo>
                  <a:cubicBezTo>
                    <a:pt x="159530" y="602720"/>
                    <a:pt x="149975" y="602457"/>
                    <a:pt x="164307" y="602457"/>
                  </a:cubicBezTo>
                  <a:lnTo>
                    <a:pt x="180975" y="600075"/>
                  </a:lnTo>
                  <a:lnTo>
                    <a:pt x="226219" y="590550"/>
                  </a:lnTo>
                  <a:lnTo>
                    <a:pt x="252413" y="559594"/>
                  </a:lnTo>
                  <a:lnTo>
                    <a:pt x="280988" y="514350"/>
                  </a:lnTo>
                  <a:lnTo>
                    <a:pt x="290513" y="483394"/>
                  </a:lnTo>
                  <a:lnTo>
                    <a:pt x="273844" y="447675"/>
                  </a:lnTo>
                  <a:lnTo>
                    <a:pt x="276225" y="407194"/>
                  </a:lnTo>
                  <a:lnTo>
                    <a:pt x="226219" y="350044"/>
                  </a:lnTo>
                  <a:lnTo>
                    <a:pt x="157163" y="280988"/>
                  </a:lnTo>
                  <a:lnTo>
                    <a:pt x="152400" y="233363"/>
                  </a:lnTo>
                  <a:lnTo>
                    <a:pt x="192882" y="195263"/>
                  </a:lnTo>
                  <a:lnTo>
                    <a:pt x="242888" y="123825"/>
                  </a:lnTo>
                  <a:lnTo>
                    <a:pt x="290513" y="83344"/>
                  </a:lnTo>
                  <a:lnTo>
                    <a:pt x="319088" y="0"/>
                  </a:lnTo>
                  <a:lnTo>
                    <a:pt x="540544" y="304800"/>
                  </a:lnTo>
                  <a:lnTo>
                    <a:pt x="552450" y="316707"/>
                  </a:lnTo>
                  <a:lnTo>
                    <a:pt x="597694" y="257175"/>
                  </a:lnTo>
                  <a:lnTo>
                    <a:pt x="626269" y="238125"/>
                  </a:lnTo>
                  <a:lnTo>
                    <a:pt x="621507" y="169069"/>
                  </a:lnTo>
                  <a:lnTo>
                    <a:pt x="633413" y="140494"/>
                  </a:lnTo>
                  <a:lnTo>
                    <a:pt x="719138" y="140494"/>
                  </a:lnTo>
                  <a:lnTo>
                    <a:pt x="752475" y="147638"/>
                  </a:lnTo>
                  <a:lnTo>
                    <a:pt x="764382" y="197644"/>
                  </a:lnTo>
                  <a:lnTo>
                    <a:pt x="809625" y="214313"/>
                  </a:lnTo>
                  <a:lnTo>
                    <a:pt x="847725" y="264319"/>
                  </a:lnTo>
                  <a:lnTo>
                    <a:pt x="890588" y="280988"/>
                  </a:lnTo>
                  <a:lnTo>
                    <a:pt x="950119" y="235744"/>
                  </a:lnTo>
                  <a:lnTo>
                    <a:pt x="1028700" y="238125"/>
                  </a:lnTo>
                  <a:lnTo>
                    <a:pt x="1095375" y="157163"/>
                  </a:lnTo>
                  <a:lnTo>
                    <a:pt x="1147763" y="161925"/>
                  </a:lnTo>
                  <a:lnTo>
                    <a:pt x="1166813" y="145257"/>
                  </a:lnTo>
                  <a:lnTo>
                    <a:pt x="1188244" y="123825"/>
                  </a:lnTo>
                  <a:lnTo>
                    <a:pt x="1259682" y="123825"/>
                  </a:lnTo>
                  <a:lnTo>
                    <a:pt x="1359694" y="154782"/>
                  </a:lnTo>
                  <a:lnTo>
                    <a:pt x="1423988" y="250032"/>
                  </a:lnTo>
                  <a:lnTo>
                    <a:pt x="1440657" y="264319"/>
                  </a:lnTo>
                  <a:lnTo>
                    <a:pt x="1454944" y="304800"/>
                  </a:lnTo>
                  <a:lnTo>
                    <a:pt x="1583532" y="321469"/>
                  </a:lnTo>
                  <a:lnTo>
                    <a:pt x="1654969" y="423863"/>
                  </a:lnTo>
                  <a:lnTo>
                    <a:pt x="1728788" y="454819"/>
                  </a:lnTo>
                  <a:lnTo>
                    <a:pt x="1864519" y="466725"/>
                  </a:lnTo>
                  <a:lnTo>
                    <a:pt x="1909763" y="450057"/>
                  </a:lnTo>
                  <a:lnTo>
                    <a:pt x="1995488" y="364332"/>
                  </a:lnTo>
                  <a:lnTo>
                    <a:pt x="2021682" y="400050"/>
                  </a:lnTo>
                  <a:lnTo>
                    <a:pt x="2069307" y="435769"/>
                  </a:lnTo>
                  <a:lnTo>
                    <a:pt x="2093119" y="466725"/>
                  </a:lnTo>
                  <a:lnTo>
                    <a:pt x="2105025" y="488157"/>
                  </a:lnTo>
                  <a:lnTo>
                    <a:pt x="2169319" y="483394"/>
                  </a:lnTo>
                  <a:lnTo>
                    <a:pt x="2169319" y="521494"/>
                  </a:lnTo>
                  <a:lnTo>
                    <a:pt x="2119313" y="521494"/>
                  </a:lnTo>
                  <a:lnTo>
                    <a:pt x="2045494" y="578644"/>
                  </a:lnTo>
                  <a:lnTo>
                    <a:pt x="2090738" y="633413"/>
                  </a:lnTo>
                  <a:lnTo>
                    <a:pt x="2097882" y="690563"/>
                  </a:lnTo>
                  <a:lnTo>
                    <a:pt x="2093119" y="716757"/>
                  </a:lnTo>
                  <a:lnTo>
                    <a:pt x="1905000" y="831057"/>
                  </a:lnTo>
                  <a:lnTo>
                    <a:pt x="1888332" y="888207"/>
                  </a:lnTo>
                  <a:lnTo>
                    <a:pt x="1895475" y="1012032"/>
                  </a:lnTo>
                  <a:lnTo>
                    <a:pt x="1940719" y="1100138"/>
                  </a:lnTo>
                  <a:lnTo>
                    <a:pt x="1978819" y="1183482"/>
                  </a:lnTo>
                  <a:lnTo>
                    <a:pt x="1966913" y="1216819"/>
                  </a:lnTo>
                  <a:lnTo>
                    <a:pt x="1952625" y="1273969"/>
                  </a:lnTo>
                  <a:lnTo>
                    <a:pt x="1907382" y="1288257"/>
                  </a:lnTo>
                  <a:lnTo>
                    <a:pt x="1885950" y="1302544"/>
                  </a:lnTo>
                  <a:lnTo>
                    <a:pt x="1850232" y="1350169"/>
                  </a:lnTo>
                  <a:lnTo>
                    <a:pt x="1828800" y="1371600"/>
                  </a:lnTo>
                  <a:lnTo>
                    <a:pt x="1783557" y="1369219"/>
                  </a:lnTo>
                  <a:lnTo>
                    <a:pt x="1752600" y="1321594"/>
                  </a:lnTo>
                  <a:lnTo>
                    <a:pt x="1674019" y="1345407"/>
                  </a:lnTo>
                  <a:lnTo>
                    <a:pt x="1626394" y="1366838"/>
                  </a:lnTo>
                  <a:lnTo>
                    <a:pt x="1552575" y="1376363"/>
                  </a:lnTo>
                  <a:lnTo>
                    <a:pt x="1507332" y="1357313"/>
                  </a:lnTo>
                  <a:lnTo>
                    <a:pt x="1447800" y="1321594"/>
                  </a:lnTo>
                  <a:lnTo>
                    <a:pt x="1407319" y="1331119"/>
                  </a:lnTo>
                  <a:lnTo>
                    <a:pt x="1390650" y="1516857"/>
                  </a:lnTo>
                  <a:lnTo>
                    <a:pt x="1359694" y="1859757"/>
                  </a:lnTo>
                  <a:lnTo>
                    <a:pt x="1357313" y="1862138"/>
                  </a:lnTo>
                  <a:lnTo>
                    <a:pt x="1312069" y="1852613"/>
                  </a:lnTo>
                  <a:lnTo>
                    <a:pt x="1285875" y="1802607"/>
                  </a:lnTo>
                  <a:lnTo>
                    <a:pt x="1262063" y="1785938"/>
                  </a:lnTo>
                  <a:lnTo>
                    <a:pt x="1204913" y="1738313"/>
                  </a:lnTo>
                  <a:lnTo>
                    <a:pt x="1166813" y="1681163"/>
                  </a:lnTo>
                  <a:lnTo>
                    <a:pt x="1150144" y="1643064"/>
                  </a:lnTo>
                  <a:lnTo>
                    <a:pt x="1150144" y="1602582"/>
                  </a:lnTo>
                  <a:lnTo>
                    <a:pt x="1097757" y="1554957"/>
                  </a:lnTo>
                  <a:lnTo>
                    <a:pt x="1057275" y="1569244"/>
                  </a:lnTo>
                  <a:lnTo>
                    <a:pt x="1057275" y="1569244"/>
                  </a:lnTo>
                  <a:lnTo>
                    <a:pt x="1028700" y="1583532"/>
                  </a:lnTo>
                  <a:lnTo>
                    <a:pt x="873919" y="1581150"/>
                  </a:lnTo>
                  <a:lnTo>
                    <a:pt x="845344" y="1571625"/>
                  </a:lnTo>
                  <a:lnTo>
                    <a:pt x="785813" y="1519238"/>
                  </a:lnTo>
                  <a:lnTo>
                    <a:pt x="752475" y="1516857"/>
                  </a:lnTo>
                  <a:lnTo>
                    <a:pt x="685800" y="1571625"/>
                  </a:lnTo>
                  <a:lnTo>
                    <a:pt x="638175" y="1578769"/>
                  </a:lnTo>
                  <a:lnTo>
                    <a:pt x="590550" y="1566863"/>
                  </a:lnTo>
                  <a:lnTo>
                    <a:pt x="552450" y="1514475"/>
                  </a:lnTo>
                  <a:lnTo>
                    <a:pt x="483394" y="1552575"/>
                  </a:lnTo>
                  <a:lnTo>
                    <a:pt x="404813" y="1521619"/>
                  </a:lnTo>
                  <a:lnTo>
                    <a:pt x="388144" y="1500188"/>
                  </a:lnTo>
                  <a:lnTo>
                    <a:pt x="273845" y="1524000"/>
                  </a:lnTo>
                  <a:lnTo>
                    <a:pt x="207169" y="1562100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6592462" y="4199628"/>
              <a:ext cx="933678" cy="809689"/>
            </a:xfrm>
            <a:custGeom>
              <a:avLst/>
              <a:gdLst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947738 w 2171700"/>
                <a:gd name="connsiteY41" fmla="*/ 190500 h 1828800"/>
                <a:gd name="connsiteX42" fmla="*/ 950119 w 2171700"/>
                <a:gd name="connsiteY42" fmla="*/ 159543 h 1828800"/>
                <a:gd name="connsiteX43" fmla="*/ 878682 w 2171700"/>
                <a:gd name="connsiteY43" fmla="*/ 76200 h 1828800"/>
                <a:gd name="connsiteX44" fmla="*/ 797719 w 2171700"/>
                <a:gd name="connsiteY44" fmla="*/ 0 h 1828800"/>
                <a:gd name="connsiteX45" fmla="*/ 685800 w 2171700"/>
                <a:gd name="connsiteY45" fmla="*/ 0 h 1828800"/>
                <a:gd name="connsiteX46" fmla="*/ 640557 w 2171700"/>
                <a:gd name="connsiteY46" fmla="*/ 71437 h 1828800"/>
                <a:gd name="connsiteX47" fmla="*/ 576263 w 2171700"/>
                <a:gd name="connsiteY47" fmla="*/ 202406 h 1828800"/>
                <a:gd name="connsiteX48" fmla="*/ 452438 w 2171700"/>
                <a:gd name="connsiteY48" fmla="*/ 185737 h 1828800"/>
                <a:gd name="connsiteX49" fmla="*/ 423863 w 2171700"/>
                <a:gd name="connsiteY49" fmla="*/ 288131 h 1828800"/>
                <a:gd name="connsiteX50" fmla="*/ 385763 w 2171700"/>
                <a:gd name="connsiteY50" fmla="*/ 271462 h 1828800"/>
                <a:gd name="connsiteX51" fmla="*/ 145257 w 2171700"/>
                <a:gd name="connsiteY51" fmla="*/ 519112 h 1828800"/>
                <a:gd name="connsiteX52" fmla="*/ 71438 w 2171700"/>
                <a:gd name="connsiteY52" fmla="*/ 516731 h 1828800"/>
                <a:gd name="connsiteX53" fmla="*/ 40482 w 2171700"/>
                <a:gd name="connsiteY53" fmla="*/ 566737 h 1828800"/>
                <a:gd name="connsiteX54" fmla="*/ 28575 w 2171700"/>
                <a:gd name="connsiteY54" fmla="*/ 602456 h 1828800"/>
                <a:gd name="connsiteX55" fmla="*/ 0 w 2171700"/>
                <a:gd name="connsiteY55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14413 w 2171700"/>
                <a:gd name="connsiteY41" fmla="*/ 247650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14400 w 2171700"/>
                <a:gd name="connsiteY44" fmla="*/ 116681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23925 w 2171700"/>
                <a:gd name="connsiteY44" fmla="*/ 114299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71700" h="1828800">
                  <a:moveTo>
                    <a:pt x="0" y="652462"/>
                  </a:moveTo>
                  <a:lnTo>
                    <a:pt x="295275" y="892968"/>
                  </a:lnTo>
                  <a:lnTo>
                    <a:pt x="485775" y="1054893"/>
                  </a:lnTo>
                  <a:lnTo>
                    <a:pt x="547688" y="1097756"/>
                  </a:lnTo>
                  <a:lnTo>
                    <a:pt x="566738" y="1140618"/>
                  </a:lnTo>
                  <a:lnTo>
                    <a:pt x="545307" y="1157287"/>
                  </a:lnTo>
                  <a:lnTo>
                    <a:pt x="754857" y="1423987"/>
                  </a:lnTo>
                  <a:lnTo>
                    <a:pt x="909638" y="1388268"/>
                  </a:lnTo>
                  <a:lnTo>
                    <a:pt x="1023938" y="1378743"/>
                  </a:lnTo>
                  <a:lnTo>
                    <a:pt x="1109663" y="1395412"/>
                  </a:lnTo>
                  <a:lnTo>
                    <a:pt x="1228725" y="1404937"/>
                  </a:lnTo>
                  <a:lnTo>
                    <a:pt x="1328738" y="1416843"/>
                  </a:lnTo>
                  <a:lnTo>
                    <a:pt x="1428750" y="1359693"/>
                  </a:lnTo>
                  <a:lnTo>
                    <a:pt x="1500188" y="1450181"/>
                  </a:lnTo>
                  <a:lnTo>
                    <a:pt x="1590675" y="1502568"/>
                  </a:lnTo>
                  <a:lnTo>
                    <a:pt x="1643063" y="1650206"/>
                  </a:lnTo>
                  <a:lnTo>
                    <a:pt x="1728788" y="1600200"/>
                  </a:lnTo>
                  <a:lnTo>
                    <a:pt x="1709738" y="1828800"/>
                  </a:lnTo>
                  <a:lnTo>
                    <a:pt x="1909763" y="1676400"/>
                  </a:lnTo>
                  <a:lnTo>
                    <a:pt x="1985963" y="1645443"/>
                  </a:lnTo>
                  <a:lnTo>
                    <a:pt x="2131219" y="1545431"/>
                  </a:lnTo>
                  <a:lnTo>
                    <a:pt x="2081213" y="1471612"/>
                  </a:lnTo>
                  <a:lnTo>
                    <a:pt x="2169319" y="1395412"/>
                  </a:lnTo>
                  <a:lnTo>
                    <a:pt x="2162175" y="1345406"/>
                  </a:lnTo>
                  <a:lnTo>
                    <a:pt x="2169319" y="1290637"/>
                  </a:lnTo>
                  <a:lnTo>
                    <a:pt x="2171700" y="1259681"/>
                  </a:lnTo>
                  <a:lnTo>
                    <a:pt x="2062163" y="1171575"/>
                  </a:lnTo>
                  <a:cubicBezTo>
                    <a:pt x="2061369" y="1096962"/>
                    <a:pt x="2060576" y="1022350"/>
                    <a:pt x="2059782" y="947737"/>
                  </a:cubicBezTo>
                  <a:lnTo>
                    <a:pt x="1988344" y="847725"/>
                  </a:lnTo>
                  <a:lnTo>
                    <a:pt x="2019300" y="657225"/>
                  </a:lnTo>
                  <a:lnTo>
                    <a:pt x="1990725" y="619125"/>
                  </a:lnTo>
                  <a:lnTo>
                    <a:pt x="1976438" y="597693"/>
                  </a:lnTo>
                  <a:lnTo>
                    <a:pt x="1916907" y="597693"/>
                  </a:lnTo>
                  <a:lnTo>
                    <a:pt x="1864519" y="590550"/>
                  </a:lnTo>
                  <a:lnTo>
                    <a:pt x="1831182" y="619125"/>
                  </a:lnTo>
                  <a:lnTo>
                    <a:pt x="1621632" y="609600"/>
                  </a:lnTo>
                  <a:lnTo>
                    <a:pt x="1516857" y="509587"/>
                  </a:lnTo>
                  <a:lnTo>
                    <a:pt x="1250157" y="390525"/>
                  </a:lnTo>
                  <a:lnTo>
                    <a:pt x="1135857" y="335756"/>
                  </a:lnTo>
                  <a:lnTo>
                    <a:pt x="1083469" y="273843"/>
                  </a:lnTo>
                  <a:lnTo>
                    <a:pt x="1040607" y="271462"/>
                  </a:lnTo>
                  <a:lnTo>
                    <a:pt x="1042988" y="242887"/>
                  </a:lnTo>
                  <a:lnTo>
                    <a:pt x="947738" y="190500"/>
                  </a:lnTo>
                  <a:lnTo>
                    <a:pt x="950119" y="159543"/>
                  </a:lnTo>
                  <a:lnTo>
                    <a:pt x="923925" y="114299"/>
                  </a:lnTo>
                  <a:lnTo>
                    <a:pt x="878682" y="76200"/>
                  </a:lnTo>
                  <a:lnTo>
                    <a:pt x="797719" y="0"/>
                  </a:lnTo>
                  <a:lnTo>
                    <a:pt x="685800" y="0"/>
                  </a:lnTo>
                  <a:lnTo>
                    <a:pt x="640557" y="71437"/>
                  </a:lnTo>
                  <a:lnTo>
                    <a:pt x="576263" y="202406"/>
                  </a:lnTo>
                  <a:lnTo>
                    <a:pt x="452438" y="185737"/>
                  </a:lnTo>
                  <a:lnTo>
                    <a:pt x="423863" y="288131"/>
                  </a:lnTo>
                  <a:lnTo>
                    <a:pt x="385763" y="271462"/>
                  </a:lnTo>
                  <a:lnTo>
                    <a:pt x="145257" y="519112"/>
                  </a:lnTo>
                  <a:lnTo>
                    <a:pt x="71438" y="516731"/>
                  </a:lnTo>
                  <a:lnTo>
                    <a:pt x="40482" y="566737"/>
                  </a:lnTo>
                  <a:lnTo>
                    <a:pt x="28575" y="602456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>
            <a:xfrm>
              <a:off x="7328544" y="4490178"/>
              <a:ext cx="509073" cy="768661"/>
            </a:xfrm>
            <a:custGeom>
              <a:avLst/>
              <a:gdLst>
                <a:gd name="connsiteX0" fmla="*/ 409575 w 1183481"/>
                <a:gd name="connsiteY0" fmla="*/ 888207 h 1738313"/>
                <a:gd name="connsiteX1" fmla="*/ 309563 w 1183481"/>
                <a:gd name="connsiteY1" fmla="*/ 962025 h 1738313"/>
                <a:gd name="connsiteX2" fmla="*/ 273844 w 1183481"/>
                <a:gd name="connsiteY2" fmla="*/ 992982 h 1738313"/>
                <a:gd name="connsiteX3" fmla="*/ 197644 w 1183481"/>
                <a:gd name="connsiteY3" fmla="*/ 1021557 h 1738313"/>
                <a:gd name="connsiteX4" fmla="*/ 0 w 1183481"/>
                <a:gd name="connsiteY4" fmla="*/ 1166813 h 1738313"/>
                <a:gd name="connsiteX5" fmla="*/ 0 w 1183481"/>
                <a:gd name="connsiteY5" fmla="*/ 1273969 h 1738313"/>
                <a:gd name="connsiteX6" fmla="*/ 71438 w 1183481"/>
                <a:gd name="connsiteY6" fmla="*/ 1273969 h 1738313"/>
                <a:gd name="connsiteX7" fmla="*/ 107156 w 1183481"/>
                <a:gd name="connsiteY7" fmla="*/ 1290638 h 1738313"/>
                <a:gd name="connsiteX8" fmla="*/ 126206 w 1183481"/>
                <a:gd name="connsiteY8" fmla="*/ 1388269 h 1738313"/>
                <a:gd name="connsiteX9" fmla="*/ 164306 w 1183481"/>
                <a:gd name="connsiteY9" fmla="*/ 1562100 h 1738313"/>
                <a:gd name="connsiteX10" fmla="*/ 304800 w 1183481"/>
                <a:gd name="connsiteY10" fmla="*/ 1569244 h 1738313"/>
                <a:gd name="connsiteX11" fmla="*/ 426244 w 1183481"/>
                <a:gd name="connsiteY11" fmla="*/ 1535907 h 1738313"/>
                <a:gd name="connsiteX12" fmla="*/ 509588 w 1183481"/>
                <a:gd name="connsiteY12" fmla="*/ 1602582 h 1738313"/>
                <a:gd name="connsiteX13" fmla="*/ 502444 w 1183481"/>
                <a:gd name="connsiteY13" fmla="*/ 1638300 h 1738313"/>
                <a:gd name="connsiteX14" fmla="*/ 483394 w 1183481"/>
                <a:gd name="connsiteY14" fmla="*/ 1662113 h 1738313"/>
                <a:gd name="connsiteX15" fmla="*/ 573881 w 1183481"/>
                <a:gd name="connsiteY15" fmla="*/ 1738313 h 1738313"/>
                <a:gd name="connsiteX16" fmla="*/ 623888 w 1183481"/>
                <a:gd name="connsiteY16" fmla="*/ 1738313 h 1738313"/>
                <a:gd name="connsiteX17" fmla="*/ 626269 w 1183481"/>
                <a:gd name="connsiteY17" fmla="*/ 1643063 h 1738313"/>
                <a:gd name="connsiteX18" fmla="*/ 702469 w 1183481"/>
                <a:gd name="connsiteY18" fmla="*/ 1545432 h 1738313"/>
                <a:gd name="connsiteX19" fmla="*/ 838200 w 1183481"/>
                <a:gd name="connsiteY19" fmla="*/ 1431132 h 1738313"/>
                <a:gd name="connsiteX20" fmla="*/ 878681 w 1183481"/>
                <a:gd name="connsiteY20" fmla="*/ 1381125 h 1738313"/>
                <a:gd name="connsiteX21" fmla="*/ 957263 w 1183481"/>
                <a:gd name="connsiteY21" fmla="*/ 1378744 h 1738313"/>
                <a:gd name="connsiteX22" fmla="*/ 1047750 w 1183481"/>
                <a:gd name="connsiteY22" fmla="*/ 1257300 h 1738313"/>
                <a:gd name="connsiteX23" fmla="*/ 1064419 w 1183481"/>
                <a:gd name="connsiteY23" fmla="*/ 1243013 h 1738313"/>
                <a:gd name="connsiteX24" fmla="*/ 1121569 w 1183481"/>
                <a:gd name="connsiteY24" fmla="*/ 1271588 h 1738313"/>
                <a:gd name="connsiteX25" fmla="*/ 1133475 w 1183481"/>
                <a:gd name="connsiteY25" fmla="*/ 1212057 h 1738313"/>
                <a:gd name="connsiteX26" fmla="*/ 1176338 w 1183481"/>
                <a:gd name="connsiteY26" fmla="*/ 1212057 h 1738313"/>
                <a:gd name="connsiteX27" fmla="*/ 1183481 w 1183481"/>
                <a:gd name="connsiteY27" fmla="*/ 1176338 h 1738313"/>
                <a:gd name="connsiteX28" fmla="*/ 1069181 w 1183481"/>
                <a:gd name="connsiteY28" fmla="*/ 1112044 h 1738313"/>
                <a:gd name="connsiteX29" fmla="*/ 997744 w 1183481"/>
                <a:gd name="connsiteY29" fmla="*/ 1028700 h 1738313"/>
                <a:gd name="connsiteX30" fmla="*/ 997744 w 1183481"/>
                <a:gd name="connsiteY30" fmla="*/ 971550 h 1738313"/>
                <a:gd name="connsiteX31" fmla="*/ 921544 w 1183481"/>
                <a:gd name="connsiteY31" fmla="*/ 862013 h 1738313"/>
                <a:gd name="connsiteX32" fmla="*/ 873919 w 1183481"/>
                <a:gd name="connsiteY32" fmla="*/ 862013 h 1738313"/>
                <a:gd name="connsiteX33" fmla="*/ 838200 w 1183481"/>
                <a:gd name="connsiteY33" fmla="*/ 816769 h 1738313"/>
                <a:gd name="connsiteX34" fmla="*/ 823913 w 1183481"/>
                <a:gd name="connsiteY34" fmla="*/ 742950 h 1738313"/>
                <a:gd name="connsiteX35" fmla="*/ 850106 w 1183481"/>
                <a:gd name="connsiteY35" fmla="*/ 664369 h 1738313"/>
                <a:gd name="connsiteX36" fmla="*/ 885825 w 1183481"/>
                <a:gd name="connsiteY36" fmla="*/ 600075 h 1738313"/>
                <a:gd name="connsiteX37" fmla="*/ 881063 w 1183481"/>
                <a:gd name="connsiteY37" fmla="*/ 466725 h 1738313"/>
                <a:gd name="connsiteX38" fmla="*/ 888206 w 1183481"/>
                <a:gd name="connsiteY38" fmla="*/ 381000 h 1738313"/>
                <a:gd name="connsiteX39" fmla="*/ 778669 w 1183481"/>
                <a:gd name="connsiteY39" fmla="*/ 154782 h 1738313"/>
                <a:gd name="connsiteX40" fmla="*/ 723900 w 1183481"/>
                <a:gd name="connsiteY40" fmla="*/ 0 h 1738313"/>
                <a:gd name="connsiteX41" fmla="*/ 311944 w 1183481"/>
                <a:gd name="connsiteY41" fmla="*/ 2382 h 1738313"/>
                <a:gd name="connsiteX42" fmla="*/ 273844 w 1183481"/>
                <a:gd name="connsiteY42" fmla="*/ 195263 h 1738313"/>
                <a:gd name="connsiteX43" fmla="*/ 347663 w 1183481"/>
                <a:gd name="connsiteY43" fmla="*/ 288132 h 1738313"/>
                <a:gd name="connsiteX44" fmla="*/ 345281 w 1183481"/>
                <a:gd name="connsiteY44" fmla="*/ 519113 h 1738313"/>
                <a:gd name="connsiteX45" fmla="*/ 454819 w 1183481"/>
                <a:gd name="connsiteY45" fmla="*/ 604838 h 1738313"/>
                <a:gd name="connsiteX46" fmla="*/ 447675 w 1183481"/>
                <a:gd name="connsiteY46" fmla="*/ 688182 h 1738313"/>
                <a:gd name="connsiteX47" fmla="*/ 457200 w 1183481"/>
                <a:gd name="connsiteY47" fmla="*/ 735807 h 1738313"/>
                <a:gd name="connsiteX48" fmla="*/ 361950 w 1183481"/>
                <a:gd name="connsiteY48" fmla="*/ 816769 h 1738313"/>
                <a:gd name="connsiteX49" fmla="*/ 409575 w 1183481"/>
                <a:gd name="connsiteY49" fmla="*/ 888207 h 1738313"/>
                <a:gd name="connsiteX0" fmla="*/ 409575 w 1183481"/>
                <a:gd name="connsiteY0" fmla="*/ 888207 h 1738313"/>
                <a:gd name="connsiteX1" fmla="*/ 309563 w 1183481"/>
                <a:gd name="connsiteY1" fmla="*/ 962025 h 1738313"/>
                <a:gd name="connsiteX2" fmla="*/ 273844 w 1183481"/>
                <a:gd name="connsiteY2" fmla="*/ 992982 h 1738313"/>
                <a:gd name="connsiteX3" fmla="*/ 197644 w 1183481"/>
                <a:gd name="connsiteY3" fmla="*/ 1021557 h 1738313"/>
                <a:gd name="connsiteX4" fmla="*/ 0 w 1183481"/>
                <a:gd name="connsiteY4" fmla="*/ 1166813 h 1738313"/>
                <a:gd name="connsiteX5" fmla="*/ 0 w 1183481"/>
                <a:gd name="connsiteY5" fmla="*/ 1273969 h 1738313"/>
                <a:gd name="connsiteX6" fmla="*/ 71438 w 1183481"/>
                <a:gd name="connsiteY6" fmla="*/ 1273969 h 1738313"/>
                <a:gd name="connsiteX7" fmla="*/ 107156 w 1183481"/>
                <a:gd name="connsiteY7" fmla="*/ 1290638 h 1738313"/>
                <a:gd name="connsiteX8" fmla="*/ 126206 w 1183481"/>
                <a:gd name="connsiteY8" fmla="*/ 1388269 h 1738313"/>
                <a:gd name="connsiteX9" fmla="*/ 164306 w 1183481"/>
                <a:gd name="connsiteY9" fmla="*/ 1562100 h 1738313"/>
                <a:gd name="connsiteX10" fmla="*/ 304800 w 1183481"/>
                <a:gd name="connsiteY10" fmla="*/ 1569244 h 1738313"/>
                <a:gd name="connsiteX11" fmla="*/ 426244 w 1183481"/>
                <a:gd name="connsiteY11" fmla="*/ 1535907 h 1738313"/>
                <a:gd name="connsiteX12" fmla="*/ 509588 w 1183481"/>
                <a:gd name="connsiteY12" fmla="*/ 1602582 h 1738313"/>
                <a:gd name="connsiteX13" fmla="*/ 502444 w 1183481"/>
                <a:gd name="connsiteY13" fmla="*/ 1638300 h 1738313"/>
                <a:gd name="connsiteX14" fmla="*/ 483394 w 1183481"/>
                <a:gd name="connsiteY14" fmla="*/ 1662113 h 1738313"/>
                <a:gd name="connsiteX15" fmla="*/ 573881 w 1183481"/>
                <a:gd name="connsiteY15" fmla="*/ 1738313 h 1738313"/>
                <a:gd name="connsiteX16" fmla="*/ 623888 w 1183481"/>
                <a:gd name="connsiteY16" fmla="*/ 1738313 h 1738313"/>
                <a:gd name="connsiteX17" fmla="*/ 626269 w 1183481"/>
                <a:gd name="connsiteY17" fmla="*/ 1643063 h 1738313"/>
                <a:gd name="connsiteX18" fmla="*/ 702469 w 1183481"/>
                <a:gd name="connsiteY18" fmla="*/ 1545432 h 1738313"/>
                <a:gd name="connsiteX19" fmla="*/ 838200 w 1183481"/>
                <a:gd name="connsiteY19" fmla="*/ 1431132 h 1738313"/>
                <a:gd name="connsiteX20" fmla="*/ 878681 w 1183481"/>
                <a:gd name="connsiteY20" fmla="*/ 1381125 h 1738313"/>
                <a:gd name="connsiteX21" fmla="*/ 957263 w 1183481"/>
                <a:gd name="connsiteY21" fmla="*/ 1378744 h 1738313"/>
                <a:gd name="connsiteX22" fmla="*/ 1047750 w 1183481"/>
                <a:gd name="connsiteY22" fmla="*/ 1257300 h 1738313"/>
                <a:gd name="connsiteX23" fmla="*/ 1064419 w 1183481"/>
                <a:gd name="connsiteY23" fmla="*/ 1243013 h 1738313"/>
                <a:gd name="connsiteX24" fmla="*/ 1121569 w 1183481"/>
                <a:gd name="connsiteY24" fmla="*/ 1271588 h 1738313"/>
                <a:gd name="connsiteX25" fmla="*/ 1133475 w 1183481"/>
                <a:gd name="connsiteY25" fmla="*/ 1212057 h 1738313"/>
                <a:gd name="connsiteX26" fmla="*/ 1176338 w 1183481"/>
                <a:gd name="connsiteY26" fmla="*/ 1212057 h 1738313"/>
                <a:gd name="connsiteX27" fmla="*/ 1183481 w 1183481"/>
                <a:gd name="connsiteY27" fmla="*/ 1176338 h 1738313"/>
                <a:gd name="connsiteX28" fmla="*/ 1069181 w 1183481"/>
                <a:gd name="connsiteY28" fmla="*/ 1112044 h 1738313"/>
                <a:gd name="connsiteX29" fmla="*/ 997744 w 1183481"/>
                <a:gd name="connsiteY29" fmla="*/ 1028700 h 1738313"/>
                <a:gd name="connsiteX30" fmla="*/ 997744 w 1183481"/>
                <a:gd name="connsiteY30" fmla="*/ 971550 h 1738313"/>
                <a:gd name="connsiteX31" fmla="*/ 921544 w 1183481"/>
                <a:gd name="connsiteY31" fmla="*/ 862013 h 1738313"/>
                <a:gd name="connsiteX32" fmla="*/ 873919 w 1183481"/>
                <a:gd name="connsiteY32" fmla="*/ 862013 h 1738313"/>
                <a:gd name="connsiteX33" fmla="*/ 838200 w 1183481"/>
                <a:gd name="connsiteY33" fmla="*/ 816769 h 1738313"/>
                <a:gd name="connsiteX34" fmla="*/ 823913 w 1183481"/>
                <a:gd name="connsiteY34" fmla="*/ 742950 h 1738313"/>
                <a:gd name="connsiteX35" fmla="*/ 850106 w 1183481"/>
                <a:gd name="connsiteY35" fmla="*/ 664369 h 1738313"/>
                <a:gd name="connsiteX36" fmla="*/ 885825 w 1183481"/>
                <a:gd name="connsiteY36" fmla="*/ 600075 h 1738313"/>
                <a:gd name="connsiteX37" fmla="*/ 881063 w 1183481"/>
                <a:gd name="connsiteY37" fmla="*/ 466725 h 1738313"/>
                <a:gd name="connsiteX38" fmla="*/ 888206 w 1183481"/>
                <a:gd name="connsiteY38" fmla="*/ 381000 h 1738313"/>
                <a:gd name="connsiteX39" fmla="*/ 778669 w 1183481"/>
                <a:gd name="connsiteY39" fmla="*/ 154782 h 1738313"/>
                <a:gd name="connsiteX40" fmla="*/ 723900 w 1183481"/>
                <a:gd name="connsiteY40" fmla="*/ 0 h 1738313"/>
                <a:gd name="connsiteX41" fmla="*/ 307182 w 1183481"/>
                <a:gd name="connsiteY41" fmla="*/ 4763 h 1738313"/>
                <a:gd name="connsiteX42" fmla="*/ 273844 w 1183481"/>
                <a:gd name="connsiteY42" fmla="*/ 195263 h 1738313"/>
                <a:gd name="connsiteX43" fmla="*/ 347663 w 1183481"/>
                <a:gd name="connsiteY43" fmla="*/ 288132 h 1738313"/>
                <a:gd name="connsiteX44" fmla="*/ 345281 w 1183481"/>
                <a:gd name="connsiteY44" fmla="*/ 519113 h 1738313"/>
                <a:gd name="connsiteX45" fmla="*/ 454819 w 1183481"/>
                <a:gd name="connsiteY45" fmla="*/ 604838 h 1738313"/>
                <a:gd name="connsiteX46" fmla="*/ 447675 w 1183481"/>
                <a:gd name="connsiteY46" fmla="*/ 688182 h 1738313"/>
                <a:gd name="connsiteX47" fmla="*/ 457200 w 1183481"/>
                <a:gd name="connsiteY47" fmla="*/ 735807 h 1738313"/>
                <a:gd name="connsiteX48" fmla="*/ 361950 w 1183481"/>
                <a:gd name="connsiteY48" fmla="*/ 816769 h 1738313"/>
                <a:gd name="connsiteX49" fmla="*/ 409575 w 1183481"/>
                <a:gd name="connsiteY49" fmla="*/ 888207 h 17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83481" h="1738313">
                  <a:moveTo>
                    <a:pt x="409575" y="888207"/>
                  </a:moveTo>
                  <a:lnTo>
                    <a:pt x="309563" y="962025"/>
                  </a:lnTo>
                  <a:lnTo>
                    <a:pt x="273844" y="992982"/>
                  </a:lnTo>
                  <a:lnTo>
                    <a:pt x="197644" y="1021557"/>
                  </a:lnTo>
                  <a:lnTo>
                    <a:pt x="0" y="1166813"/>
                  </a:lnTo>
                  <a:lnTo>
                    <a:pt x="0" y="1273969"/>
                  </a:lnTo>
                  <a:lnTo>
                    <a:pt x="71438" y="1273969"/>
                  </a:lnTo>
                  <a:lnTo>
                    <a:pt x="107156" y="1290638"/>
                  </a:lnTo>
                  <a:lnTo>
                    <a:pt x="126206" y="1388269"/>
                  </a:lnTo>
                  <a:lnTo>
                    <a:pt x="164306" y="1562100"/>
                  </a:lnTo>
                  <a:lnTo>
                    <a:pt x="304800" y="1569244"/>
                  </a:lnTo>
                  <a:lnTo>
                    <a:pt x="426244" y="1535907"/>
                  </a:lnTo>
                  <a:lnTo>
                    <a:pt x="509588" y="1602582"/>
                  </a:lnTo>
                  <a:lnTo>
                    <a:pt x="502444" y="1638300"/>
                  </a:lnTo>
                  <a:lnTo>
                    <a:pt x="483394" y="1662113"/>
                  </a:lnTo>
                  <a:lnTo>
                    <a:pt x="573881" y="1738313"/>
                  </a:lnTo>
                  <a:lnTo>
                    <a:pt x="623888" y="1738313"/>
                  </a:lnTo>
                  <a:cubicBezTo>
                    <a:pt x="624682" y="1706563"/>
                    <a:pt x="625475" y="1674813"/>
                    <a:pt x="626269" y="1643063"/>
                  </a:cubicBezTo>
                  <a:lnTo>
                    <a:pt x="702469" y="1545432"/>
                  </a:lnTo>
                  <a:lnTo>
                    <a:pt x="838200" y="1431132"/>
                  </a:lnTo>
                  <a:lnTo>
                    <a:pt x="878681" y="1381125"/>
                  </a:lnTo>
                  <a:lnTo>
                    <a:pt x="957263" y="1378744"/>
                  </a:lnTo>
                  <a:lnTo>
                    <a:pt x="1047750" y="1257300"/>
                  </a:lnTo>
                  <a:lnTo>
                    <a:pt x="1064419" y="1243013"/>
                  </a:lnTo>
                  <a:lnTo>
                    <a:pt x="1121569" y="1271588"/>
                  </a:lnTo>
                  <a:lnTo>
                    <a:pt x="1133475" y="1212057"/>
                  </a:lnTo>
                  <a:lnTo>
                    <a:pt x="1176338" y="1212057"/>
                  </a:lnTo>
                  <a:lnTo>
                    <a:pt x="1183481" y="1176338"/>
                  </a:lnTo>
                  <a:lnTo>
                    <a:pt x="1069181" y="1112044"/>
                  </a:lnTo>
                  <a:lnTo>
                    <a:pt x="997744" y="1028700"/>
                  </a:lnTo>
                  <a:lnTo>
                    <a:pt x="997744" y="971550"/>
                  </a:lnTo>
                  <a:lnTo>
                    <a:pt x="921544" y="862013"/>
                  </a:lnTo>
                  <a:lnTo>
                    <a:pt x="873919" y="862013"/>
                  </a:lnTo>
                  <a:lnTo>
                    <a:pt x="838200" y="816769"/>
                  </a:lnTo>
                  <a:lnTo>
                    <a:pt x="823913" y="742950"/>
                  </a:lnTo>
                  <a:lnTo>
                    <a:pt x="850106" y="664369"/>
                  </a:lnTo>
                  <a:lnTo>
                    <a:pt x="885825" y="600075"/>
                  </a:lnTo>
                  <a:lnTo>
                    <a:pt x="881063" y="466725"/>
                  </a:lnTo>
                  <a:lnTo>
                    <a:pt x="888206" y="381000"/>
                  </a:lnTo>
                  <a:lnTo>
                    <a:pt x="778669" y="154782"/>
                  </a:lnTo>
                  <a:lnTo>
                    <a:pt x="723900" y="0"/>
                  </a:lnTo>
                  <a:lnTo>
                    <a:pt x="307182" y="4763"/>
                  </a:lnTo>
                  <a:lnTo>
                    <a:pt x="273844" y="195263"/>
                  </a:lnTo>
                  <a:lnTo>
                    <a:pt x="347663" y="288132"/>
                  </a:lnTo>
                  <a:lnTo>
                    <a:pt x="345281" y="519113"/>
                  </a:lnTo>
                  <a:lnTo>
                    <a:pt x="454819" y="604838"/>
                  </a:lnTo>
                  <a:lnTo>
                    <a:pt x="447675" y="688182"/>
                  </a:lnTo>
                  <a:lnTo>
                    <a:pt x="457200" y="735807"/>
                  </a:lnTo>
                  <a:lnTo>
                    <a:pt x="361950" y="816769"/>
                  </a:lnTo>
                  <a:lnTo>
                    <a:pt x="409575" y="888207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7345890" y="3115297"/>
              <a:ext cx="658402" cy="428708"/>
            </a:xfrm>
            <a:custGeom>
              <a:avLst/>
              <a:gdLst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50007 w 1521619"/>
                <a:gd name="connsiteY87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57150 w 1521619"/>
                <a:gd name="connsiteY87" fmla="*/ 280988 h 969169"/>
                <a:gd name="connsiteX88" fmla="*/ 50007 w 1521619"/>
                <a:gd name="connsiteY88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30956 w 1521619"/>
                <a:gd name="connsiteY87" fmla="*/ 280988 h 969169"/>
                <a:gd name="connsiteX88" fmla="*/ 50007 w 1521619"/>
                <a:gd name="connsiteY88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28575 w 1521619"/>
                <a:gd name="connsiteY87" fmla="*/ 273845 h 969169"/>
                <a:gd name="connsiteX88" fmla="*/ 50007 w 1521619"/>
                <a:gd name="connsiteY88" fmla="*/ 240507 h 969169"/>
                <a:gd name="connsiteX0" fmla="*/ 54769 w 1526381"/>
                <a:gd name="connsiteY0" fmla="*/ 240507 h 969169"/>
                <a:gd name="connsiteX1" fmla="*/ 350044 w 1526381"/>
                <a:gd name="connsiteY1" fmla="*/ 130969 h 969169"/>
                <a:gd name="connsiteX2" fmla="*/ 402431 w 1526381"/>
                <a:gd name="connsiteY2" fmla="*/ 142875 h 969169"/>
                <a:gd name="connsiteX3" fmla="*/ 464344 w 1526381"/>
                <a:gd name="connsiteY3" fmla="*/ 50007 h 969169"/>
                <a:gd name="connsiteX4" fmla="*/ 557212 w 1526381"/>
                <a:gd name="connsiteY4" fmla="*/ 0 h 969169"/>
                <a:gd name="connsiteX5" fmla="*/ 652462 w 1526381"/>
                <a:gd name="connsiteY5" fmla="*/ 4763 h 969169"/>
                <a:gd name="connsiteX6" fmla="*/ 752475 w 1526381"/>
                <a:gd name="connsiteY6" fmla="*/ 57150 h 969169"/>
                <a:gd name="connsiteX7" fmla="*/ 785812 w 1526381"/>
                <a:gd name="connsiteY7" fmla="*/ 73819 h 969169"/>
                <a:gd name="connsiteX8" fmla="*/ 835819 w 1526381"/>
                <a:gd name="connsiteY8" fmla="*/ 23813 h 969169"/>
                <a:gd name="connsiteX9" fmla="*/ 881062 w 1526381"/>
                <a:gd name="connsiteY9" fmla="*/ 11907 h 969169"/>
                <a:gd name="connsiteX10" fmla="*/ 926306 w 1526381"/>
                <a:gd name="connsiteY10" fmla="*/ 52388 h 969169"/>
                <a:gd name="connsiteX11" fmla="*/ 942975 w 1526381"/>
                <a:gd name="connsiteY11" fmla="*/ 102394 h 969169"/>
                <a:gd name="connsiteX12" fmla="*/ 938212 w 1526381"/>
                <a:gd name="connsiteY12" fmla="*/ 154782 h 969169"/>
                <a:gd name="connsiteX13" fmla="*/ 985837 w 1526381"/>
                <a:gd name="connsiteY13" fmla="*/ 209550 h 969169"/>
                <a:gd name="connsiteX14" fmla="*/ 997744 w 1526381"/>
                <a:gd name="connsiteY14" fmla="*/ 228600 h 969169"/>
                <a:gd name="connsiteX15" fmla="*/ 978694 w 1526381"/>
                <a:gd name="connsiteY15" fmla="*/ 288132 h 969169"/>
                <a:gd name="connsiteX16" fmla="*/ 983456 w 1526381"/>
                <a:gd name="connsiteY16" fmla="*/ 316707 h 969169"/>
                <a:gd name="connsiteX17" fmla="*/ 952500 w 1526381"/>
                <a:gd name="connsiteY17" fmla="*/ 345282 h 969169"/>
                <a:gd name="connsiteX18" fmla="*/ 978694 w 1526381"/>
                <a:gd name="connsiteY18" fmla="*/ 390525 h 969169"/>
                <a:gd name="connsiteX19" fmla="*/ 1000125 w 1526381"/>
                <a:gd name="connsiteY19" fmla="*/ 397669 h 969169"/>
                <a:gd name="connsiteX20" fmla="*/ 1028700 w 1526381"/>
                <a:gd name="connsiteY20" fmla="*/ 366713 h 969169"/>
                <a:gd name="connsiteX21" fmla="*/ 1069181 w 1526381"/>
                <a:gd name="connsiteY21" fmla="*/ 404813 h 969169"/>
                <a:gd name="connsiteX22" fmla="*/ 1121569 w 1526381"/>
                <a:gd name="connsiteY22" fmla="*/ 345282 h 969169"/>
                <a:gd name="connsiteX23" fmla="*/ 1171575 w 1526381"/>
                <a:gd name="connsiteY23" fmla="*/ 321469 h 969169"/>
                <a:gd name="connsiteX24" fmla="*/ 1214437 w 1526381"/>
                <a:gd name="connsiteY24" fmla="*/ 357188 h 969169"/>
                <a:gd name="connsiteX25" fmla="*/ 1233487 w 1526381"/>
                <a:gd name="connsiteY25" fmla="*/ 388144 h 969169"/>
                <a:gd name="connsiteX26" fmla="*/ 1235869 w 1526381"/>
                <a:gd name="connsiteY26" fmla="*/ 435769 h 969169"/>
                <a:gd name="connsiteX27" fmla="*/ 1276350 w 1526381"/>
                <a:gd name="connsiteY27" fmla="*/ 445294 h 969169"/>
                <a:gd name="connsiteX28" fmla="*/ 1285875 w 1526381"/>
                <a:gd name="connsiteY28" fmla="*/ 383382 h 969169"/>
                <a:gd name="connsiteX29" fmla="*/ 1321594 w 1526381"/>
                <a:gd name="connsiteY29" fmla="*/ 366713 h 969169"/>
                <a:gd name="connsiteX30" fmla="*/ 1393031 w 1526381"/>
                <a:gd name="connsiteY30" fmla="*/ 414338 h 969169"/>
                <a:gd name="connsiteX31" fmla="*/ 1421606 w 1526381"/>
                <a:gd name="connsiteY31" fmla="*/ 421482 h 969169"/>
                <a:gd name="connsiteX32" fmla="*/ 1469231 w 1526381"/>
                <a:gd name="connsiteY32" fmla="*/ 376238 h 969169"/>
                <a:gd name="connsiteX33" fmla="*/ 1512094 w 1526381"/>
                <a:gd name="connsiteY33" fmla="*/ 421482 h 969169"/>
                <a:gd name="connsiteX34" fmla="*/ 1497806 w 1526381"/>
                <a:gd name="connsiteY34" fmla="*/ 447675 h 969169"/>
                <a:gd name="connsiteX35" fmla="*/ 1459706 w 1526381"/>
                <a:gd name="connsiteY35" fmla="*/ 466725 h 969169"/>
                <a:gd name="connsiteX36" fmla="*/ 1426369 w 1526381"/>
                <a:gd name="connsiteY36" fmla="*/ 507207 h 969169"/>
                <a:gd name="connsiteX37" fmla="*/ 1393031 w 1526381"/>
                <a:gd name="connsiteY37" fmla="*/ 547688 h 969169"/>
                <a:gd name="connsiteX38" fmla="*/ 1393031 w 1526381"/>
                <a:gd name="connsiteY38" fmla="*/ 547688 h 969169"/>
                <a:gd name="connsiteX39" fmla="*/ 1421606 w 1526381"/>
                <a:gd name="connsiteY39" fmla="*/ 588169 h 969169"/>
                <a:gd name="connsiteX40" fmla="*/ 1431131 w 1526381"/>
                <a:gd name="connsiteY40" fmla="*/ 635794 h 969169"/>
                <a:gd name="connsiteX41" fmla="*/ 1483519 w 1526381"/>
                <a:gd name="connsiteY41" fmla="*/ 619125 h 969169"/>
                <a:gd name="connsiteX42" fmla="*/ 1469231 w 1526381"/>
                <a:gd name="connsiteY42" fmla="*/ 657225 h 969169"/>
                <a:gd name="connsiteX43" fmla="*/ 1443037 w 1526381"/>
                <a:gd name="connsiteY43" fmla="*/ 683419 h 969169"/>
                <a:gd name="connsiteX44" fmla="*/ 1490662 w 1526381"/>
                <a:gd name="connsiteY44" fmla="*/ 719138 h 969169"/>
                <a:gd name="connsiteX45" fmla="*/ 1526381 w 1526381"/>
                <a:gd name="connsiteY45" fmla="*/ 738188 h 969169"/>
                <a:gd name="connsiteX46" fmla="*/ 1507331 w 1526381"/>
                <a:gd name="connsiteY46" fmla="*/ 764382 h 969169"/>
                <a:gd name="connsiteX47" fmla="*/ 1478756 w 1526381"/>
                <a:gd name="connsiteY47" fmla="*/ 759619 h 969169"/>
                <a:gd name="connsiteX48" fmla="*/ 1516856 w 1526381"/>
                <a:gd name="connsiteY48" fmla="*/ 814388 h 969169"/>
                <a:gd name="connsiteX49" fmla="*/ 1478756 w 1526381"/>
                <a:gd name="connsiteY49" fmla="*/ 816769 h 969169"/>
                <a:gd name="connsiteX50" fmla="*/ 1443037 w 1526381"/>
                <a:gd name="connsiteY50" fmla="*/ 812007 h 969169"/>
                <a:gd name="connsiteX51" fmla="*/ 1366837 w 1526381"/>
                <a:gd name="connsiteY51" fmla="*/ 795338 h 969169"/>
                <a:gd name="connsiteX52" fmla="*/ 1333500 w 1526381"/>
                <a:gd name="connsiteY52" fmla="*/ 790575 h 969169"/>
                <a:gd name="connsiteX53" fmla="*/ 1314450 w 1526381"/>
                <a:gd name="connsiteY53" fmla="*/ 723900 h 969169"/>
                <a:gd name="connsiteX54" fmla="*/ 1176337 w 1526381"/>
                <a:gd name="connsiteY54" fmla="*/ 757238 h 969169"/>
                <a:gd name="connsiteX55" fmla="*/ 1140619 w 1526381"/>
                <a:gd name="connsiteY55" fmla="*/ 738188 h 969169"/>
                <a:gd name="connsiteX56" fmla="*/ 1057275 w 1526381"/>
                <a:gd name="connsiteY56" fmla="*/ 645319 h 969169"/>
                <a:gd name="connsiteX57" fmla="*/ 1023937 w 1526381"/>
                <a:gd name="connsiteY57" fmla="*/ 654844 h 969169"/>
                <a:gd name="connsiteX58" fmla="*/ 988219 w 1526381"/>
                <a:gd name="connsiteY58" fmla="*/ 652463 h 969169"/>
                <a:gd name="connsiteX59" fmla="*/ 892969 w 1526381"/>
                <a:gd name="connsiteY59" fmla="*/ 621507 h 969169"/>
                <a:gd name="connsiteX60" fmla="*/ 835819 w 1526381"/>
                <a:gd name="connsiteY60" fmla="*/ 673894 h 969169"/>
                <a:gd name="connsiteX61" fmla="*/ 788194 w 1526381"/>
                <a:gd name="connsiteY61" fmla="*/ 611982 h 969169"/>
                <a:gd name="connsiteX62" fmla="*/ 742950 w 1526381"/>
                <a:gd name="connsiteY62" fmla="*/ 597694 h 969169"/>
                <a:gd name="connsiteX63" fmla="*/ 738187 w 1526381"/>
                <a:gd name="connsiteY63" fmla="*/ 552450 h 969169"/>
                <a:gd name="connsiteX64" fmla="*/ 702469 w 1526381"/>
                <a:gd name="connsiteY64" fmla="*/ 533400 h 969169"/>
                <a:gd name="connsiteX65" fmla="*/ 659606 w 1526381"/>
                <a:gd name="connsiteY65" fmla="*/ 542925 h 969169"/>
                <a:gd name="connsiteX66" fmla="*/ 647700 w 1526381"/>
                <a:gd name="connsiteY66" fmla="*/ 564357 h 969169"/>
                <a:gd name="connsiteX67" fmla="*/ 585787 w 1526381"/>
                <a:gd name="connsiteY67" fmla="*/ 550069 h 969169"/>
                <a:gd name="connsiteX68" fmla="*/ 476250 w 1526381"/>
                <a:gd name="connsiteY68" fmla="*/ 626269 h 969169"/>
                <a:gd name="connsiteX69" fmla="*/ 509587 w 1526381"/>
                <a:gd name="connsiteY69" fmla="*/ 728663 h 969169"/>
                <a:gd name="connsiteX70" fmla="*/ 531019 w 1526381"/>
                <a:gd name="connsiteY70" fmla="*/ 797719 h 969169"/>
                <a:gd name="connsiteX71" fmla="*/ 450056 w 1526381"/>
                <a:gd name="connsiteY71" fmla="*/ 859632 h 969169"/>
                <a:gd name="connsiteX72" fmla="*/ 321469 w 1526381"/>
                <a:gd name="connsiteY72" fmla="*/ 964407 h 969169"/>
                <a:gd name="connsiteX73" fmla="*/ 254794 w 1526381"/>
                <a:gd name="connsiteY73" fmla="*/ 912019 h 969169"/>
                <a:gd name="connsiteX74" fmla="*/ 211931 w 1526381"/>
                <a:gd name="connsiteY74" fmla="*/ 969169 h 969169"/>
                <a:gd name="connsiteX75" fmla="*/ 0 w 1526381"/>
                <a:gd name="connsiteY75" fmla="*/ 966787 h 969169"/>
                <a:gd name="connsiteX76" fmla="*/ 4762 w 1526381"/>
                <a:gd name="connsiteY76" fmla="*/ 766763 h 969169"/>
                <a:gd name="connsiteX77" fmla="*/ 64294 w 1526381"/>
                <a:gd name="connsiteY77" fmla="*/ 719138 h 969169"/>
                <a:gd name="connsiteX78" fmla="*/ 40481 w 1526381"/>
                <a:gd name="connsiteY78" fmla="*/ 678657 h 969169"/>
                <a:gd name="connsiteX79" fmla="*/ 78581 w 1526381"/>
                <a:gd name="connsiteY79" fmla="*/ 642938 h 969169"/>
                <a:gd name="connsiteX80" fmla="*/ 45244 w 1526381"/>
                <a:gd name="connsiteY80" fmla="*/ 592932 h 969169"/>
                <a:gd name="connsiteX81" fmla="*/ 76200 w 1526381"/>
                <a:gd name="connsiteY81" fmla="*/ 554832 h 969169"/>
                <a:gd name="connsiteX82" fmla="*/ 19050 w 1526381"/>
                <a:gd name="connsiteY82" fmla="*/ 481013 h 969169"/>
                <a:gd name="connsiteX83" fmla="*/ 76200 w 1526381"/>
                <a:gd name="connsiteY83" fmla="*/ 433388 h 969169"/>
                <a:gd name="connsiteX84" fmla="*/ 71437 w 1526381"/>
                <a:gd name="connsiteY84" fmla="*/ 395288 h 969169"/>
                <a:gd name="connsiteX85" fmla="*/ 35719 w 1526381"/>
                <a:gd name="connsiteY85" fmla="*/ 383382 h 969169"/>
                <a:gd name="connsiteX86" fmla="*/ 71437 w 1526381"/>
                <a:gd name="connsiteY86" fmla="*/ 340519 h 969169"/>
                <a:gd name="connsiteX87" fmla="*/ 33337 w 1526381"/>
                <a:gd name="connsiteY87" fmla="*/ 273845 h 969169"/>
                <a:gd name="connsiteX88" fmla="*/ 54769 w 1526381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9057 w 1531144"/>
                <a:gd name="connsiteY77" fmla="*/ 719138 h 969169"/>
                <a:gd name="connsiteX78" fmla="*/ 45244 w 1531144"/>
                <a:gd name="connsiteY78" fmla="*/ 678657 h 969169"/>
                <a:gd name="connsiteX79" fmla="*/ 83344 w 1531144"/>
                <a:gd name="connsiteY79" fmla="*/ 642938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1914 w 1531144"/>
                <a:gd name="connsiteY77" fmla="*/ 721519 h 969169"/>
                <a:gd name="connsiteX78" fmla="*/ 45244 w 1531144"/>
                <a:gd name="connsiteY78" fmla="*/ 678657 h 969169"/>
                <a:gd name="connsiteX79" fmla="*/ 83344 w 1531144"/>
                <a:gd name="connsiteY79" fmla="*/ 642938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1914 w 1531144"/>
                <a:gd name="connsiteY77" fmla="*/ 721519 h 969169"/>
                <a:gd name="connsiteX78" fmla="*/ 45244 w 1531144"/>
                <a:gd name="connsiteY78" fmla="*/ 678657 h 969169"/>
                <a:gd name="connsiteX79" fmla="*/ 80963 w 1531144"/>
                <a:gd name="connsiteY79" fmla="*/ 640557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531144" h="969169">
                  <a:moveTo>
                    <a:pt x="59532" y="240507"/>
                  </a:moveTo>
                  <a:lnTo>
                    <a:pt x="354807" y="130969"/>
                  </a:lnTo>
                  <a:lnTo>
                    <a:pt x="407194" y="142875"/>
                  </a:lnTo>
                  <a:lnTo>
                    <a:pt x="469107" y="50007"/>
                  </a:lnTo>
                  <a:lnTo>
                    <a:pt x="561975" y="0"/>
                  </a:lnTo>
                  <a:lnTo>
                    <a:pt x="657225" y="4763"/>
                  </a:lnTo>
                  <a:lnTo>
                    <a:pt x="757238" y="57150"/>
                  </a:lnTo>
                  <a:lnTo>
                    <a:pt x="790575" y="73819"/>
                  </a:lnTo>
                  <a:lnTo>
                    <a:pt x="840582" y="23813"/>
                  </a:lnTo>
                  <a:lnTo>
                    <a:pt x="885825" y="11907"/>
                  </a:lnTo>
                  <a:lnTo>
                    <a:pt x="931069" y="52388"/>
                  </a:lnTo>
                  <a:lnTo>
                    <a:pt x="947738" y="102394"/>
                  </a:lnTo>
                  <a:lnTo>
                    <a:pt x="942975" y="154782"/>
                  </a:lnTo>
                  <a:lnTo>
                    <a:pt x="990600" y="209550"/>
                  </a:lnTo>
                  <a:lnTo>
                    <a:pt x="1002507" y="228600"/>
                  </a:lnTo>
                  <a:lnTo>
                    <a:pt x="983457" y="288132"/>
                  </a:lnTo>
                  <a:lnTo>
                    <a:pt x="988219" y="316707"/>
                  </a:lnTo>
                  <a:lnTo>
                    <a:pt x="957263" y="345282"/>
                  </a:lnTo>
                  <a:lnTo>
                    <a:pt x="983457" y="390525"/>
                  </a:lnTo>
                  <a:lnTo>
                    <a:pt x="1004888" y="397669"/>
                  </a:lnTo>
                  <a:lnTo>
                    <a:pt x="1033463" y="366713"/>
                  </a:lnTo>
                  <a:lnTo>
                    <a:pt x="1073944" y="404813"/>
                  </a:lnTo>
                  <a:lnTo>
                    <a:pt x="1126332" y="345282"/>
                  </a:lnTo>
                  <a:lnTo>
                    <a:pt x="1176338" y="321469"/>
                  </a:lnTo>
                  <a:lnTo>
                    <a:pt x="1219200" y="357188"/>
                  </a:lnTo>
                  <a:lnTo>
                    <a:pt x="1238250" y="388144"/>
                  </a:lnTo>
                  <a:lnTo>
                    <a:pt x="1240632" y="435769"/>
                  </a:lnTo>
                  <a:lnTo>
                    <a:pt x="1281113" y="445294"/>
                  </a:lnTo>
                  <a:lnTo>
                    <a:pt x="1290638" y="383382"/>
                  </a:lnTo>
                  <a:lnTo>
                    <a:pt x="1326357" y="366713"/>
                  </a:lnTo>
                  <a:lnTo>
                    <a:pt x="1397794" y="414338"/>
                  </a:lnTo>
                  <a:lnTo>
                    <a:pt x="1426369" y="421482"/>
                  </a:lnTo>
                  <a:lnTo>
                    <a:pt x="1473994" y="376238"/>
                  </a:lnTo>
                  <a:lnTo>
                    <a:pt x="1516857" y="421482"/>
                  </a:lnTo>
                  <a:lnTo>
                    <a:pt x="1502569" y="447675"/>
                  </a:lnTo>
                  <a:lnTo>
                    <a:pt x="1464469" y="466725"/>
                  </a:lnTo>
                  <a:lnTo>
                    <a:pt x="1431132" y="507207"/>
                  </a:lnTo>
                  <a:lnTo>
                    <a:pt x="1397794" y="547688"/>
                  </a:lnTo>
                  <a:lnTo>
                    <a:pt x="1397794" y="547688"/>
                  </a:lnTo>
                  <a:lnTo>
                    <a:pt x="1426369" y="588169"/>
                  </a:lnTo>
                  <a:lnTo>
                    <a:pt x="1435894" y="635794"/>
                  </a:lnTo>
                  <a:lnTo>
                    <a:pt x="1488282" y="619125"/>
                  </a:lnTo>
                  <a:lnTo>
                    <a:pt x="1473994" y="657225"/>
                  </a:lnTo>
                  <a:lnTo>
                    <a:pt x="1447800" y="683419"/>
                  </a:lnTo>
                  <a:lnTo>
                    <a:pt x="1495425" y="719138"/>
                  </a:lnTo>
                  <a:lnTo>
                    <a:pt x="1531144" y="738188"/>
                  </a:lnTo>
                  <a:lnTo>
                    <a:pt x="1512094" y="764382"/>
                  </a:lnTo>
                  <a:lnTo>
                    <a:pt x="1483519" y="759619"/>
                  </a:lnTo>
                  <a:lnTo>
                    <a:pt x="1521619" y="814388"/>
                  </a:lnTo>
                  <a:lnTo>
                    <a:pt x="1483519" y="816769"/>
                  </a:lnTo>
                  <a:cubicBezTo>
                    <a:pt x="1457439" y="810974"/>
                    <a:pt x="1469406" y="812007"/>
                    <a:pt x="1447800" y="812007"/>
                  </a:cubicBezTo>
                  <a:lnTo>
                    <a:pt x="1371600" y="795338"/>
                  </a:lnTo>
                  <a:lnTo>
                    <a:pt x="1338263" y="790575"/>
                  </a:lnTo>
                  <a:lnTo>
                    <a:pt x="1319213" y="723900"/>
                  </a:lnTo>
                  <a:lnTo>
                    <a:pt x="1181100" y="757238"/>
                  </a:lnTo>
                  <a:lnTo>
                    <a:pt x="1145382" y="738188"/>
                  </a:lnTo>
                  <a:lnTo>
                    <a:pt x="1062038" y="645319"/>
                  </a:lnTo>
                  <a:lnTo>
                    <a:pt x="1028700" y="654844"/>
                  </a:lnTo>
                  <a:lnTo>
                    <a:pt x="992982" y="652463"/>
                  </a:lnTo>
                  <a:lnTo>
                    <a:pt x="897732" y="621507"/>
                  </a:lnTo>
                  <a:lnTo>
                    <a:pt x="840582" y="673894"/>
                  </a:lnTo>
                  <a:lnTo>
                    <a:pt x="792957" y="611982"/>
                  </a:lnTo>
                  <a:lnTo>
                    <a:pt x="747713" y="597694"/>
                  </a:lnTo>
                  <a:lnTo>
                    <a:pt x="742950" y="552450"/>
                  </a:lnTo>
                  <a:lnTo>
                    <a:pt x="707232" y="533400"/>
                  </a:lnTo>
                  <a:lnTo>
                    <a:pt x="664369" y="542925"/>
                  </a:lnTo>
                  <a:lnTo>
                    <a:pt x="652463" y="564357"/>
                  </a:lnTo>
                  <a:lnTo>
                    <a:pt x="590550" y="550069"/>
                  </a:lnTo>
                  <a:lnTo>
                    <a:pt x="481013" y="626269"/>
                  </a:lnTo>
                  <a:lnTo>
                    <a:pt x="514350" y="728663"/>
                  </a:lnTo>
                  <a:lnTo>
                    <a:pt x="535782" y="797719"/>
                  </a:lnTo>
                  <a:lnTo>
                    <a:pt x="454819" y="859632"/>
                  </a:lnTo>
                  <a:lnTo>
                    <a:pt x="326232" y="964407"/>
                  </a:lnTo>
                  <a:lnTo>
                    <a:pt x="259557" y="912019"/>
                  </a:lnTo>
                  <a:lnTo>
                    <a:pt x="216694" y="969169"/>
                  </a:lnTo>
                  <a:lnTo>
                    <a:pt x="4763" y="966787"/>
                  </a:lnTo>
                  <a:lnTo>
                    <a:pt x="0" y="766763"/>
                  </a:lnTo>
                  <a:lnTo>
                    <a:pt x="61914" y="721519"/>
                  </a:lnTo>
                  <a:lnTo>
                    <a:pt x="45244" y="678657"/>
                  </a:lnTo>
                  <a:lnTo>
                    <a:pt x="80963" y="640557"/>
                  </a:lnTo>
                  <a:lnTo>
                    <a:pt x="50007" y="592932"/>
                  </a:lnTo>
                  <a:lnTo>
                    <a:pt x="80963" y="554832"/>
                  </a:lnTo>
                  <a:lnTo>
                    <a:pt x="23813" y="481013"/>
                  </a:lnTo>
                  <a:lnTo>
                    <a:pt x="80963" y="433388"/>
                  </a:lnTo>
                  <a:lnTo>
                    <a:pt x="76200" y="395288"/>
                  </a:lnTo>
                  <a:lnTo>
                    <a:pt x="40482" y="383382"/>
                  </a:lnTo>
                  <a:lnTo>
                    <a:pt x="76200" y="340519"/>
                  </a:lnTo>
                  <a:lnTo>
                    <a:pt x="38100" y="273845"/>
                  </a:lnTo>
                  <a:lnTo>
                    <a:pt x="59532" y="2405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22" name="Oval 6"/>
            <p:cNvSpPr>
              <a:spLocks noChangeAspect="1"/>
            </p:cNvSpPr>
            <p:nvPr/>
          </p:nvSpPr>
          <p:spPr>
            <a:xfrm>
              <a:off x="8422110" y="4728013"/>
              <a:ext cx="52487" cy="52487"/>
            </a:xfrm>
            <a:prstGeom prst="ellipse">
              <a:avLst/>
            </a:prstGeom>
            <a:solidFill>
              <a:srgbClr val="44C5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154984" y="4473623"/>
              <a:ext cx="604671" cy="224942"/>
            </a:xfrm>
            <a:prstGeom prst="roundRect">
              <a:avLst/>
            </a:prstGeom>
            <a:noFill/>
            <a:ln w="6350">
              <a:noFill/>
            </a:ln>
          </p:spPr>
          <p:txBody>
            <a:bodyPr wrap="none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000" dirty="0">
                  <a:solidFill>
                    <a:srgbClr val="44C5EA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Алматы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89928" y="5479658"/>
            <a:ext cx="10803988" cy="9619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Пилот АИС «Күнделік» продемонстрировал способность обеспечить все желающие школы РК, имеющие доступ в Интернет, доступом к единой информационно-образовательной </a:t>
            </a:r>
            <a:r>
              <a:rPr lang="ru-RU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сети</a:t>
            </a:r>
            <a:endParaRPr lang="en-US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Затрачено 0 (ноль) тенге бюджетных средств</a:t>
            </a: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выполнено с привлечением 100% средств частного инвестора</a:t>
            </a:r>
            <a:endParaRPr lang="ru-RU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29710"/>
              </p:ext>
            </p:extLst>
          </p:nvPr>
        </p:nvGraphicFramePr>
        <p:xfrm>
          <a:off x="6574732" y="3166829"/>
          <a:ext cx="4408759" cy="224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6701705" y="3276490"/>
            <a:ext cx="4866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Отношение к Внедрению АИС «Күнделік»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018042" y="1090970"/>
            <a:ext cx="3263705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апреля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 мая 2016 г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18042" y="4051095"/>
            <a:ext cx="326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15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1,974,196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оценок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4" b="17659"/>
          <a:stretch/>
        </p:blipFill>
        <p:spPr>
          <a:xfrm>
            <a:off x="871139" y="2755539"/>
            <a:ext cx="675249" cy="43204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35"/>
          <a:stretch/>
        </p:blipFill>
        <p:spPr>
          <a:xfrm>
            <a:off x="1039951" y="3453979"/>
            <a:ext cx="337625" cy="377651"/>
          </a:xfrm>
          <a:prstGeom prst="rect">
            <a:avLst/>
          </a:prstGeom>
        </p:spPr>
      </p:pic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916872" y="2209794"/>
            <a:ext cx="562708" cy="367548"/>
            <a:chOff x="3238158" y="1154694"/>
            <a:chExt cx="647408" cy="520458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2018042" y="2238087"/>
            <a:ext cx="2296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15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46,076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школьников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8042" y="2842423"/>
            <a:ext cx="2142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15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12,171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родителей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18042" y="3446759"/>
            <a:ext cx="19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15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20,849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учителей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81" y="1070043"/>
            <a:ext cx="450166" cy="3747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551" y="4080249"/>
            <a:ext cx="337625" cy="32689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18042" y="4655431"/>
            <a:ext cx="3154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15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113,275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домашних заданий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222" y="4590275"/>
            <a:ext cx="562708" cy="438088"/>
          </a:xfrm>
          <a:prstGeom prst="rect">
            <a:avLst/>
          </a:prstGeom>
        </p:spPr>
      </p:pic>
      <p:grpSp>
        <p:nvGrpSpPr>
          <p:cNvPr id="48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49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0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1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2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53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56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5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0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6097901" y="3817983"/>
            <a:ext cx="5505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2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Топ-5 </a:t>
            </a:r>
            <a:r>
              <a:rPr lang="ru-RU" dirty="0" smtClean="0"/>
              <a:t>самых востребованных функций </a:t>
            </a:r>
            <a:r>
              <a:rPr lang="ru-RU" dirty="0"/>
              <a:t>по </a:t>
            </a:r>
            <a:r>
              <a:rPr lang="ru-RU" dirty="0" smtClean="0"/>
              <a:t>результатам опроса</a:t>
            </a:r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0393" y="4135988"/>
            <a:ext cx="5513498" cy="1960813"/>
            <a:chOff x="4897294" y="3828252"/>
            <a:chExt cx="4283295" cy="1582395"/>
          </a:xfrm>
        </p:grpSpPr>
        <p:graphicFrame>
          <p:nvGraphicFramePr>
            <p:cNvPr id="87" name="Chart 8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4272811"/>
                </p:ext>
              </p:extLst>
            </p:nvPr>
          </p:nvGraphicFramePr>
          <p:xfrm>
            <a:off x="4897294" y="3828252"/>
            <a:ext cx="4283295" cy="15359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8" name="Rectangle 87"/>
            <p:cNvSpPr/>
            <p:nvPr/>
          </p:nvSpPr>
          <p:spPr>
            <a:xfrm>
              <a:off x="4923500" y="4480811"/>
              <a:ext cx="1012110" cy="62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400" dirty="0">
                  <a:latin typeface="+mn-lt"/>
                </a:rPr>
                <a:t>Электронный журнал</a:t>
              </a:r>
              <a:r>
                <a:rPr lang="ru-RU" sz="1400" dirty="0" smtClean="0">
                  <a:latin typeface="+mn-lt"/>
                </a:rPr>
                <a:t>/</a:t>
              </a:r>
            </a:p>
            <a:p>
              <a:pPr algn="ctr">
                <a:spcAft>
                  <a:spcPts val="300"/>
                </a:spcAft>
              </a:pPr>
              <a:r>
                <a:rPr lang="ru-RU" sz="1400" dirty="0" smtClean="0">
                  <a:latin typeface="+mn-lt"/>
                </a:rPr>
                <a:t>дневник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41444" y="4292943"/>
              <a:ext cx="968728" cy="1117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+mn-lt"/>
                </a:rPr>
                <a:t>Возможности взаимодействия между сотрудниками, учениками и родителями</a:t>
              </a:r>
              <a:endParaRPr lang="en-US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74144" y="4528901"/>
              <a:ext cx="909329" cy="67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200" dirty="0">
                  <a:latin typeface="+mn-lt"/>
                </a:rPr>
                <a:t>Отчёты по успеваемости и посещаемости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469789" y="4612888"/>
              <a:ext cx="756257" cy="59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+mn-lt"/>
                </a:rPr>
                <a:t>Расписание уроков и звонков</a:t>
              </a:r>
              <a:endParaRPr lang="en-US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211861" y="4679005"/>
              <a:ext cx="897328" cy="42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400" dirty="0">
                  <a:latin typeface="+mn-lt"/>
                </a:rPr>
                <a:t>Домашние задания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70052" y="1261215"/>
            <a:ext cx="2670292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ru-RU" sz="900" i="1" dirty="0">
                <a:latin typeface="+mn-lt"/>
                <a:cs typeface="Arial" panose="020B0604020202020204" pitchFamily="34" charset="0"/>
              </a:rPr>
              <a:t>пользователей отметили </a:t>
            </a:r>
            <a:r>
              <a:rPr lang="ru-RU" sz="900" b="1" i="1" dirty="0">
                <a:latin typeface="+mn-lt"/>
                <a:cs typeface="Arial" panose="020B0604020202020204" pitchFamily="34" charset="0"/>
              </a:rPr>
              <a:t>легкость и </a:t>
            </a:r>
            <a:r>
              <a:rPr lang="ru-RU" sz="900" b="1" i="1" dirty="0" err="1" smtClean="0">
                <a:latin typeface="+mn-lt"/>
                <a:cs typeface="Arial" panose="020B0604020202020204" pitchFamily="34" charset="0"/>
              </a:rPr>
              <a:t>удоб</a:t>
            </a:r>
            <a:r>
              <a:rPr lang="en-US" sz="900" b="1" i="1" dirty="0" smtClean="0">
                <a:latin typeface="+mn-lt"/>
                <a:cs typeface="Arial" panose="020B0604020202020204" pitchFamily="34" charset="0"/>
              </a:rPr>
              <a:t>c</a:t>
            </a:r>
            <a:r>
              <a:rPr lang="ru-RU" sz="900" b="1" i="1" dirty="0" err="1" smtClean="0">
                <a:latin typeface="+mn-lt"/>
                <a:cs typeface="Arial" panose="020B0604020202020204" pitchFamily="34" charset="0"/>
              </a:rPr>
              <a:t>тво</a:t>
            </a:r>
            <a:r>
              <a:rPr lang="ru-RU" sz="900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900" i="1" dirty="0">
                <a:latin typeface="+mn-lt"/>
                <a:cs typeface="Arial" panose="020B0604020202020204" pitchFamily="34" charset="0"/>
              </a:rPr>
              <a:t>в отслеживании 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успеваемост</a:t>
            </a:r>
            <a:r>
              <a:rPr lang="ru-RU" sz="900" i="1" dirty="0">
                <a:latin typeface="+mn-lt"/>
                <a:cs typeface="Arial" panose="020B0604020202020204" pitchFamily="34" charset="0"/>
              </a:rPr>
              <a:t>и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+mn-lt"/>
                <a:cs typeface="Arial" panose="020B0604020202020204" pitchFamily="34" charset="0"/>
              </a:rPr>
              <a:t>учеников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,</a:t>
            </a:r>
            <a:r>
              <a:rPr lang="ru-RU" sz="900" i="1" dirty="0">
                <a:latin typeface="+mn-lt"/>
                <a:cs typeface="Arial" panose="020B0604020202020204" pitchFamily="34" charset="0"/>
              </a:rPr>
              <a:t> а также </a:t>
            </a:r>
            <a:r>
              <a:rPr lang="ru-RU" sz="900" b="1" i="1" dirty="0">
                <a:latin typeface="+mn-lt"/>
                <a:cs typeface="Arial" panose="020B0604020202020204" pitchFamily="34" charset="0"/>
              </a:rPr>
              <a:t>возможность </a:t>
            </a:r>
            <a:r>
              <a:rPr lang="en-US" sz="900" b="1" i="1" dirty="0" err="1">
                <a:latin typeface="+mn-lt"/>
                <a:cs typeface="Arial" panose="020B0604020202020204" pitchFamily="34" charset="0"/>
              </a:rPr>
              <a:t>строить</a:t>
            </a:r>
            <a:r>
              <a:rPr lang="en-US" sz="9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i="1" dirty="0" err="1">
                <a:latin typeface="+mn-lt"/>
                <a:cs typeface="Arial" panose="020B0604020202020204" pitchFamily="34" charset="0"/>
              </a:rPr>
              <a:t>люб</a:t>
            </a:r>
            <a:r>
              <a:rPr lang="ru-RU" sz="900" b="1" i="1" dirty="0" err="1">
                <a:latin typeface="+mn-lt"/>
                <a:cs typeface="Arial" panose="020B0604020202020204" pitchFamily="34" charset="0"/>
              </a:rPr>
              <a:t>ые</a:t>
            </a:r>
            <a:r>
              <a:rPr lang="ru-RU" sz="900" b="1" i="1" dirty="0">
                <a:latin typeface="+mn-lt"/>
                <a:cs typeface="Arial" panose="020B0604020202020204" pitchFamily="34" charset="0"/>
              </a:rPr>
              <a:t> необходимые </a:t>
            </a:r>
            <a:r>
              <a:rPr lang="en-US" sz="900" b="1" i="1" dirty="0" err="1">
                <a:latin typeface="+mn-lt"/>
                <a:cs typeface="Arial" panose="020B0604020202020204" pitchFamily="34" charset="0"/>
              </a:rPr>
              <a:t>отчёт</a:t>
            </a:r>
            <a:r>
              <a:rPr lang="ru-RU" sz="900" b="1" i="1" dirty="0">
                <a:latin typeface="+mn-lt"/>
                <a:cs typeface="Arial" panose="020B0604020202020204" pitchFamily="34" charset="0"/>
              </a:rPr>
              <a:t>ы</a:t>
            </a:r>
            <a:endParaRPr lang="en-US" sz="9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43098" y="1831378"/>
            <a:ext cx="262874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ru-RU" sz="900" i="1" dirty="0">
                <a:latin typeface="+mn-lt"/>
                <a:cs typeface="Arial" panose="020B0604020202020204" pitchFamily="34" charset="0"/>
              </a:rPr>
              <a:t>пользователей отметили </a:t>
            </a:r>
            <a:r>
              <a:rPr lang="ru-RU" sz="900" b="1" i="1" dirty="0">
                <a:latin typeface="+mn-lt"/>
                <a:cs typeface="Arial" panose="020B0604020202020204" pitchFamily="34" charset="0"/>
              </a:rPr>
              <a:t>простоту системы коммуникации </a:t>
            </a:r>
            <a:r>
              <a:rPr lang="ru-RU" sz="900" i="1" dirty="0">
                <a:latin typeface="+mn-lt"/>
                <a:cs typeface="Arial" panose="020B0604020202020204" pitchFamily="34" charset="0"/>
              </a:rPr>
              <a:t>с </a:t>
            </a:r>
            <a:r>
              <a:rPr lang="en-US" sz="900" i="1" dirty="0" err="1">
                <a:latin typeface="+mn-lt"/>
                <a:cs typeface="Arial" panose="020B0604020202020204" pitchFamily="34" charset="0"/>
              </a:rPr>
              <a:t>родителями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+mn-lt"/>
                <a:cs typeface="Arial" panose="020B0604020202020204" pitchFamily="34" charset="0"/>
              </a:rPr>
              <a:t>учеников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 и </a:t>
            </a:r>
            <a:r>
              <a:rPr lang="en-US" sz="900" i="1" dirty="0" err="1">
                <a:latin typeface="+mn-lt"/>
                <a:cs typeface="Arial" panose="020B0604020202020204" pitchFamily="34" charset="0"/>
              </a:rPr>
              <a:t>коллегами</a:t>
            </a:r>
            <a:endParaRPr lang="en-US" sz="9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43098" y="2314618"/>
            <a:ext cx="262874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ru-RU" sz="900" i="1" dirty="0">
                <a:latin typeface="+mn-lt"/>
                <a:cs typeface="Arial" panose="020B0604020202020204" pitchFamily="34" charset="0"/>
              </a:rPr>
              <a:t>пользователей отметили, что система «</a:t>
            </a:r>
            <a:r>
              <a:rPr lang="ru-RU" sz="900" i="1" dirty="0" err="1">
                <a:latin typeface="+mn-lt"/>
                <a:cs typeface="Arial" panose="020B0604020202020204" pitchFamily="34" charset="0"/>
              </a:rPr>
              <a:t>Күнделік</a:t>
            </a:r>
            <a:r>
              <a:rPr lang="ru-RU" sz="900" i="1" dirty="0">
                <a:latin typeface="+mn-lt"/>
                <a:cs typeface="Arial" panose="020B0604020202020204" pitchFamily="34" charset="0"/>
              </a:rPr>
              <a:t>»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900" b="1" i="1" dirty="0">
                <a:latin typeface="+mn-lt"/>
                <a:cs typeface="Arial" panose="020B0604020202020204" pitchFamily="34" charset="0"/>
              </a:rPr>
              <a:t>позволяет </a:t>
            </a:r>
            <a:r>
              <a:rPr lang="en-US" sz="900" b="1" i="1" dirty="0" err="1">
                <a:latin typeface="+mn-lt"/>
                <a:cs typeface="Arial" panose="020B0604020202020204" pitchFamily="34" charset="0"/>
              </a:rPr>
              <a:t>готовиться</a:t>
            </a:r>
            <a:r>
              <a:rPr lang="en-US" sz="900" b="1" i="1" dirty="0">
                <a:latin typeface="+mn-lt"/>
                <a:cs typeface="Arial" panose="020B0604020202020204" pitchFamily="34" charset="0"/>
              </a:rPr>
              <a:t> к </a:t>
            </a:r>
            <a:r>
              <a:rPr lang="en-US" sz="900" b="1" i="1" dirty="0" err="1">
                <a:latin typeface="+mn-lt"/>
                <a:cs typeface="Arial" panose="020B0604020202020204" pitchFamily="34" charset="0"/>
              </a:rPr>
              <a:t>урок</a:t>
            </a:r>
            <a:r>
              <a:rPr lang="ru-RU" sz="900" b="1" i="1" dirty="0" err="1">
                <a:latin typeface="+mn-lt"/>
                <a:cs typeface="Arial" panose="020B0604020202020204" pitchFamily="34" charset="0"/>
              </a:rPr>
              <a:t>ам</a:t>
            </a:r>
            <a:r>
              <a:rPr lang="en-US" sz="9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i="1" dirty="0" err="1">
                <a:latin typeface="+mn-lt"/>
                <a:cs typeface="Arial" panose="020B0604020202020204" pitchFamily="34" charset="0"/>
              </a:rPr>
              <a:t>более</a:t>
            </a:r>
            <a:r>
              <a:rPr lang="en-US" sz="9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i="1" dirty="0" err="1">
                <a:latin typeface="+mn-lt"/>
                <a:cs typeface="Arial" panose="020B0604020202020204" pitchFamily="34" charset="0"/>
              </a:rPr>
              <a:t>эффективно</a:t>
            </a:r>
            <a:endParaRPr lang="en-US" sz="9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50895" y="2788314"/>
            <a:ext cx="262874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ru-RU" sz="900" i="1" dirty="0">
                <a:latin typeface="+mn-lt"/>
                <a:cs typeface="Arial" panose="020B0604020202020204" pitchFamily="34" charset="0"/>
              </a:rPr>
              <a:t>пользователей отметили возможность наличия </a:t>
            </a:r>
            <a:r>
              <a:rPr lang="ru-RU" sz="900" b="1" i="1" dirty="0">
                <a:latin typeface="+mn-lt"/>
                <a:cs typeface="Arial" panose="020B0604020202020204" pitchFamily="34" charset="0"/>
              </a:rPr>
              <a:t>бесплатных веб-сайтов</a:t>
            </a:r>
            <a:r>
              <a:rPr lang="ru-RU" sz="900" i="1" dirty="0">
                <a:latin typeface="+mn-lt"/>
                <a:cs typeface="Arial" panose="020B0604020202020204" pitchFamily="34" charset="0"/>
              </a:rPr>
              <a:t> у своих школ с </a:t>
            </a:r>
            <a:r>
              <a:rPr lang="en-US" sz="900" i="1" dirty="0" err="1">
                <a:latin typeface="+mn-lt"/>
                <a:cs typeface="Arial" panose="020B0604020202020204" pitchFamily="34" charset="0"/>
              </a:rPr>
              <a:t>контактными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+mn-lt"/>
                <a:cs typeface="Arial" panose="020B0604020202020204" pitchFamily="34" charset="0"/>
              </a:rPr>
              <a:t>данными</a:t>
            </a:r>
            <a:r>
              <a:rPr lang="en-US" sz="9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+mn-lt"/>
                <a:cs typeface="Arial" panose="020B0604020202020204" pitchFamily="34" charset="0"/>
              </a:rPr>
              <a:t>администраци</a:t>
            </a:r>
            <a:r>
              <a:rPr lang="ru-RU" sz="900" i="1" dirty="0">
                <a:latin typeface="+mn-lt"/>
                <a:cs typeface="Arial" panose="020B0604020202020204" pitchFamily="34" charset="0"/>
              </a:rPr>
              <a:t>й</a:t>
            </a:r>
            <a:endParaRPr lang="en-US" sz="9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62869" y="836952"/>
            <a:ext cx="593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solidFill>
                  <a:srgbClr val="0080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</a:rPr>
              <a:t>Мнение пользователей </a:t>
            </a:r>
            <a:r>
              <a:rPr lang="ru-RU" sz="1200" dirty="0">
                <a:solidFill>
                  <a:schemeClr val="tx1"/>
                </a:solidFill>
              </a:rPr>
              <a:t>об АИС «Күнделік»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8167848" y="1371371"/>
            <a:ext cx="56270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63.9</a:t>
            </a:r>
            <a:r>
              <a:rPr lang="ru-RU" sz="14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%</a:t>
            </a:r>
            <a:endParaRPr lang="en-US" sz="1400" dirty="0">
              <a:solidFill>
                <a:srgbClr val="168B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167848" y="1807096"/>
            <a:ext cx="562708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62.6</a:t>
            </a:r>
            <a:r>
              <a:rPr lang="ru-RU" sz="14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%</a:t>
            </a:r>
            <a:r>
              <a:rPr lang="en-US" sz="1400" b="1" dirty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8167848" y="2348121"/>
            <a:ext cx="56270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43.7</a:t>
            </a:r>
            <a:r>
              <a:rPr lang="ru-RU" sz="14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%</a:t>
            </a:r>
            <a:r>
              <a:rPr lang="en-US" sz="1400" b="1" dirty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167848" y="2829132"/>
            <a:ext cx="56270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20.6</a:t>
            </a:r>
            <a:r>
              <a:rPr lang="ru-RU" sz="1400" b="1" dirty="0" smtClean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%</a:t>
            </a:r>
            <a:r>
              <a:rPr lang="en-US" sz="1400" b="1" dirty="0">
                <a:solidFill>
                  <a:srgbClr val="168BFF"/>
                </a:solidFill>
                <a:latin typeface="+mn-lt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57" name="Char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471589"/>
              </p:ext>
            </p:extLst>
          </p:nvPr>
        </p:nvGraphicFramePr>
        <p:xfrm>
          <a:off x="5988849" y="1082453"/>
          <a:ext cx="2227878" cy="227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Заголовок 1"/>
          <p:cNvSpPr txBox="1">
            <a:spLocks/>
          </p:cNvSpPr>
          <p:nvPr/>
        </p:nvSpPr>
        <p:spPr>
          <a:xfrm>
            <a:off x="248402" y="200940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Анализ реакции учителей на АИС «Күнделік» в РК </a:t>
            </a:r>
            <a:r>
              <a:rPr lang="en-US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(2016 </a:t>
            </a: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г.)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2422" y="789893"/>
            <a:ext cx="3938324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dirty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Отношение к в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недрению </a:t>
            </a:r>
            <a:r>
              <a:rPr lang="ru-RU" sz="1200" b="1" dirty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АИС «Күнделік»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-37442" y="1306924"/>
            <a:ext cx="6853574" cy="3075194"/>
            <a:chOff x="4354307" y="4448797"/>
            <a:chExt cx="4554275" cy="2429502"/>
          </a:xfrm>
        </p:grpSpPr>
        <p:graphicFrame>
          <p:nvGraphicFramePr>
            <p:cNvPr id="43" name="Диаграмма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4595267"/>
                </p:ext>
              </p:extLst>
            </p:nvPr>
          </p:nvGraphicFramePr>
          <p:xfrm>
            <a:off x="4354307" y="4448797"/>
            <a:ext cx="4554275" cy="24295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5284838" y="5216841"/>
              <a:ext cx="1020375" cy="53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b="1" dirty="0" smtClean="0">
                  <a:solidFill>
                    <a:srgbClr val="0080FF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2400" b="1" dirty="0" smtClean="0">
                  <a:solidFill>
                    <a:srgbClr val="0080FF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2400" b="1" dirty="0" smtClean="0">
                  <a:solidFill>
                    <a:srgbClr val="0080FF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479</a:t>
              </a:r>
              <a:endParaRPr lang="ru-RU" sz="2400" b="1" dirty="0">
                <a:solidFill>
                  <a:srgbClr val="0080FF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ru-RU" sz="1400" dirty="0" err="1">
                  <a:solidFill>
                    <a:prstClr val="black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р</a:t>
              </a:r>
              <a:r>
                <a:rPr lang="ru-RU" sz="1400" dirty="0" err="1" smtClean="0">
                  <a:solidFill>
                    <a:prstClr val="black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еспонд-ов</a:t>
              </a:r>
              <a:endParaRPr lang="ru-RU" sz="1400" dirty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9910" y="3817983"/>
            <a:ext cx="522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solidFill>
                  <a:srgbClr val="0080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>
                <a:solidFill>
                  <a:prstClr val="black"/>
                </a:solidFill>
                <a:latin typeface="Calibri"/>
              </a:rPr>
              <a:t>Сравнение АИС «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Күнделік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» с другими системами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84575" y="4072431"/>
            <a:ext cx="2033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dirty="0">
                <a:latin typeface="Calibri" panose="020F0502020204030204" pitchFamily="34" charset="0"/>
              </a:rPr>
              <a:t>Система «</a:t>
            </a:r>
            <a:r>
              <a:rPr lang="ru-RU" sz="1400" dirty="0" err="1">
                <a:latin typeface="Calibri" panose="020F0502020204030204" pitchFamily="34" charset="0"/>
              </a:rPr>
              <a:t>Күнделік</a:t>
            </a:r>
            <a:r>
              <a:rPr lang="ru-RU" sz="1400" dirty="0">
                <a:latin typeface="Calibri" panose="020F0502020204030204" pitchFamily="34" charset="0"/>
              </a:rPr>
              <a:t>»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удобнее в работе и лучше в функциональности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49402" y="5102076"/>
            <a:ext cx="1688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50" dirty="0">
                <a:latin typeface="Calibri" panose="020F0502020204030204" pitchFamily="34" charset="0"/>
              </a:rPr>
              <a:t>Система «</a:t>
            </a:r>
            <a:r>
              <a:rPr lang="ru-RU" sz="1050" dirty="0" err="1">
                <a:latin typeface="Calibri" panose="020F0502020204030204" pitchFamily="34" charset="0"/>
              </a:rPr>
              <a:t>Күнделік</a:t>
            </a:r>
            <a:r>
              <a:rPr lang="ru-RU" sz="1050" dirty="0">
                <a:latin typeface="Calibri" panose="020F0502020204030204" pitchFamily="34" charset="0"/>
              </a:rPr>
              <a:t>»</a:t>
            </a:r>
            <a:r>
              <a:rPr lang="en-US" sz="1050" dirty="0">
                <a:latin typeface="Calibri" panose="020F0502020204030204" pitchFamily="34" charset="0"/>
              </a:rPr>
              <a:t> </a:t>
            </a:r>
            <a:r>
              <a:rPr lang="ru-RU" sz="105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менее удобна в работе, но лучше в функциональности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7113" y="4292421"/>
            <a:ext cx="16410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50" dirty="0">
                <a:latin typeface="Calibri" panose="020F0502020204030204" pitchFamily="34" charset="0"/>
              </a:rPr>
              <a:t>Система «</a:t>
            </a:r>
            <a:r>
              <a:rPr lang="ru-RU" sz="1050" dirty="0" err="1">
                <a:latin typeface="Calibri" panose="020F0502020204030204" pitchFamily="34" charset="0"/>
              </a:rPr>
              <a:t>Күнделік</a:t>
            </a:r>
            <a:r>
              <a:rPr lang="ru-RU" sz="1050" dirty="0">
                <a:latin typeface="Calibri" panose="020F0502020204030204" pitchFamily="34" charset="0"/>
              </a:rPr>
              <a:t>»</a:t>
            </a:r>
            <a:r>
              <a:rPr lang="en-US" sz="1050" dirty="0">
                <a:latin typeface="Calibri" panose="020F0502020204030204" pitchFamily="34" charset="0"/>
              </a:rPr>
              <a:t> </a:t>
            </a:r>
            <a:r>
              <a:rPr lang="ru-RU" sz="105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удобна в работе, но хуже в функциональности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5993" y="5102077"/>
            <a:ext cx="16881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50" dirty="0">
                <a:latin typeface="Calibri" panose="020F0502020204030204" pitchFamily="34" charset="0"/>
              </a:rPr>
              <a:t>Система «</a:t>
            </a:r>
            <a:r>
              <a:rPr lang="ru-RU" sz="1050" dirty="0" err="1">
                <a:latin typeface="Calibri" panose="020F0502020204030204" pitchFamily="34" charset="0"/>
              </a:rPr>
              <a:t>Күнделік</a:t>
            </a:r>
            <a:r>
              <a:rPr lang="ru-RU" sz="1050" dirty="0">
                <a:latin typeface="Calibri" panose="020F0502020204030204" pitchFamily="34" charset="0"/>
              </a:rPr>
              <a:t>»</a:t>
            </a:r>
            <a:r>
              <a:rPr lang="en-US" sz="1050" dirty="0">
                <a:latin typeface="Calibri" panose="020F0502020204030204" pitchFamily="34" charset="0"/>
              </a:rPr>
              <a:t> </a:t>
            </a:r>
            <a:r>
              <a:rPr lang="ru-RU" sz="105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менее удобна в работе и хуже в функциональности</a:t>
            </a:r>
          </a:p>
        </p:txBody>
      </p:sp>
      <p:sp>
        <p:nvSpPr>
          <p:cNvPr id="37" name="Oval 71"/>
          <p:cNvSpPr/>
          <p:nvPr/>
        </p:nvSpPr>
        <p:spPr>
          <a:xfrm>
            <a:off x="2399517" y="4671046"/>
            <a:ext cx="338598" cy="2751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68"/>
          <p:cNvSpPr/>
          <p:nvPr/>
        </p:nvSpPr>
        <p:spPr>
          <a:xfrm>
            <a:off x="2905491" y="4325585"/>
            <a:ext cx="882334" cy="7168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69"/>
          <p:cNvSpPr/>
          <p:nvPr/>
        </p:nvSpPr>
        <p:spPr>
          <a:xfrm>
            <a:off x="3127100" y="5247110"/>
            <a:ext cx="479442" cy="38954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70"/>
          <p:cNvSpPr/>
          <p:nvPr/>
        </p:nvSpPr>
        <p:spPr>
          <a:xfrm>
            <a:off x="2423110" y="5357360"/>
            <a:ext cx="295710" cy="2402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"/>
          <p:cNvCxnSpPr/>
          <p:nvPr/>
        </p:nvCxnSpPr>
        <p:spPr>
          <a:xfrm flipH="1" flipV="1">
            <a:off x="2813226" y="4340701"/>
            <a:ext cx="8800" cy="1554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65"/>
          <p:cNvCxnSpPr/>
          <p:nvPr/>
        </p:nvCxnSpPr>
        <p:spPr>
          <a:xfrm>
            <a:off x="1044362" y="5101578"/>
            <a:ext cx="4262390" cy="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6200000">
            <a:off x="95065" y="4903428"/>
            <a:ext cx="1447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Удобство в Работе</a:t>
            </a:r>
            <a:endParaRPr lang="ru-RU" sz="1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0802" y="5944257"/>
            <a:ext cx="2406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Функциональность</a:t>
            </a:r>
            <a:endParaRPr lang="ru-RU" sz="1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91937" y="4681063"/>
            <a:ext cx="790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6%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65657" y="4505274"/>
            <a:ext cx="79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78%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94117" y="5299396"/>
            <a:ext cx="79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12%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91937" y="5346611"/>
            <a:ext cx="790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33"/>
              </a:spcAft>
              <a:defRPr sz="1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4%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5" name="Группа 5"/>
          <p:cNvGrpSpPr>
            <a:grpSpLocks/>
          </p:cNvGrpSpPr>
          <p:nvPr/>
        </p:nvGrpSpPr>
        <p:grpSpPr bwMode="auto">
          <a:xfrm>
            <a:off x="-7624" y="759151"/>
            <a:ext cx="12211050" cy="45719"/>
            <a:chOff x="1" y="6301076"/>
            <a:chExt cx="9143999" cy="556948"/>
          </a:xfrm>
        </p:grpSpPr>
        <p:sp>
          <p:nvSpPr>
            <p:cNvPr id="46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8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9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0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51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52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5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2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azakhstan flag circle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0" y="2895392"/>
            <a:ext cx="675249" cy="54864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318" y="6556010"/>
            <a:ext cx="9372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*В соответствии с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Приказом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№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536 от 29.08.2016,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01.09.2016 Система должна быть внедрена в 4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000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школ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004" y="962429"/>
            <a:ext cx="10824966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На конец 2016/2017 учебного 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Охваченность аудитории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8226852" y="5644189"/>
            <a:ext cx="2212412" cy="527585"/>
            <a:chOff x="5028647" y="3060378"/>
            <a:chExt cx="1797585" cy="527585"/>
          </a:xfrm>
        </p:grpSpPr>
        <p:sp>
          <p:nvSpPr>
            <p:cNvPr id="44" name="Rectangle 43"/>
            <p:cNvSpPr/>
            <p:nvPr/>
          </p:nvSpPr>
          <p:spPr>
            <a:xfrm>
              <a:off x="5028647" y="3114909"/>
              <a:ext cx="137160" cy="137160"/>
            </a:xfrm>
            <a:prstGeom prst="rect">
              <a:avLst/>
            </a:prstGeom>
            <a:solidFill>
              <a:srgbClr val="4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71752" y="3060378"/>
              <a:ext cx="1554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Охваченные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области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endParaRPr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5028647" y="3397944"/>
              <a:ext cx="137160" cy="13716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71752" y="3341742"/>
              <a:ext cx="1554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Неохваченные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области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393416" y="2199724"/>
            <a:ext cx="4178490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13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областей, г. Астана и г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 Алматы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21592" y="1645583"/>
            <a:ext cx="4912557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4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180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активированных школ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из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7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3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73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школ в Казахстане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*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1" y="4136840"/>
            <a:ext cx="675249" cy="60327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1560342" y="3778996"/>
            <a:ext cx="5196688" cy="29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44C5EA"/>
                </a:solidFill>
                <a:latin typeface="Calibri"/>
              </a:rPr>
              <a:t>16</a:t>
            </a:r>
            <a:r>
              <a:rPr lang="ru-RU" sz="2800" b="1" dirty="0" smtClean="0">
                <a:solidFill>
                  <a:srgbClr val="00FF00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Управлений образования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из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16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en-US" sz="2800" b="1" dirty="0" smtClean="0">
                <a:solidFill>
                  <a:srgbClr val="44C5EA"/>
                </a:solidFill>
                <a:latin typeface="Calibri"/>
              </a:rPr>
              <a:t>162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Отдела образования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из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177</a:t>
            </a:r>
          </a:p>
          <a:p>
            <a:pPr lvl="0"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Calibri"/>
              </a:rPr>
              <a:t>100 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тыс.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пользователей в 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сутки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-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максимальная нагрузка была в</a:t>
            </a:r>
            <a:r>
              <a:rPr lang="ru-RU" dirty="0" smtClean="0">
                <a:solidFill>
                  <a:srgbClr val="92D050"/>
                </a:solidFill>
                <a:latin typeface="Calibri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феврале 2017  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Calibri"/>
              </a:rPr>
              <a:t>50 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тыс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пользователей в 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сутки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-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редняя нагрузка (март – май 2017 года)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1" y="1701642"/>
            <a:ext cx="675249" cy="498082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2121042" y="2564252"/>
            <a:ext cx="2250831" cy="1185304"/>
            <a:chOff x="1729024" y="2270574"/>
            <a:chExt cx="1828800" cy="118530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0624" y="2270574"/>
              <a:ext cx="457200" cy="41506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729024" y="2296191"/>
              <a:ext cx="457200" cy="37263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729024" y="2689715"/>
              <a:ext cx="457200" cy="37263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729024" y="3083239"/>
              <a:ext cx="457200" cy="37263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186224" y="2689715"/>
              <a:ext cx="457200" cy="37263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186224" y="3083239"/>
              <a:ext cx="457200" cy="37263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643424" y="3083239"/>
              <a:ext cx="457200" cy="372639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3424" y="2271226"/>
              <a:ext cx="457200" cy="415068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0624" y="2645114"/>
              <a:ext cx="457200" cy="415068"/>
            </a:xfrm>
            <a:prstGeom prst="rect">
              <a:avLst/>
            </a:prstGeom>
          </p:spPr>
        </p:pic>
      </p:grpSp>
      <p:sp>
        <p:nvSpPr>
          <p:cNvPr id="110" name="Заголовок 1"/>
          <p:cNvSpPr txBox="1">
            <a:spLocks/>
          </p:cNvSpPr>
          <p:nvPr/>
        </p:nvSpPr>
        <p:spPr>
          <a:xfrm>
            <a:off x="698004" y="17608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2-й этап реализации: Внедрение АИС «Күнделік» в РК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1702" y="2676676"/>
            <a:ext cx="3722260" cy="1346909"/>
          </a:xfrm>
          <a:prstGeom prst="roundRect">
            <a:avLst>
              <a:gd name="adj" fmla="val 1030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24825" y="2805520"/>
            <a:ext cx="4389120" cy="2681779"/>
            <a:chOff x="5529064" y="3402509"/>
            <a:chExt cx="3566160" cy="2038979"/>
          </a:xfrm>
        </p:grpSpPr>
        <p:sp>
          <p:nvSpPr>
            <p:cNvPr id="20" name="Freeform 18"/>
            <p:cNvSpPr/>
            <p:nvPr/>
          </p:nvSpPr>
          <p:spPr bwMode="auto">
            <a:xfrm>
              <a:off x="6966702" y="3948891"/>
              <a:ext cx="1323589" cy="763821"/>
            </a:xfrm>
            <a:custGeom>
              <a:avLst/>
              <a:gdLst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103" fmla="*/ 1026319 w 3150394"/>
                <a:gd name="connsiteY103" fmla="*/ 295275 h 1814512"/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103" fmla="*/ 64294 w 3150394"/>
                <a:gd name="connsiteY103" fmla="*/ 1402556 h 1814512"/>
                <a:gd name="connsiteX104" fmla="*/ 1026319 w 3150394"/>
                <a:gd name="connsiteY104" fmla="*/ 295275 h 1814512"/>
                <a:gd name="connsiteX0" fmla="*/ 1071753 w 3195828"/>
                <a:gd name="connsiteY0" fmla="*/ 295275 h 1814512"/>
                <a:gd name="connsiteX1" fmla="*/ 1126522 w 3195828"/>
                <a:gd name="connsiteY1" fmla="*/ 240506 h 1814512"/>
                <a:gd name="connsiteX2" fmla="*/ 1150334 w 3195828"/>
                <a:gd name="connsiteY2" fmla="*/ 195262 h 1814512"/>
                <a:gd name="connsiteX3" fmla="*/ 1195578 w 3195828"/>
                <a:gd name="connsiteY3" fmla="*/ 180975 h 1814512"/>
                <a:gd name="connsiteX4" fmla="*/ 1226534 w 3195828"/>
                <a:gd name="connsiteY4" fmla="*/ 209550 h 1814512"/>
                <a:gd name="connsiteX5" fmla="*/ 1243203 w 3195828"/>
                <a:gd name="connsiteY5" fmla="*/ 250031 h 1814512"/>
                <a:gd name="connsiteX6" fmla="*/ 1276540 w 3195828"/>
                <a:gd name="connsiteY6" fmla="*/ 278606 h 1814512"/>
                <a:gd name="connsiteX7" fmla="*/ 1297972 w 3195828"/>
                <a:gd name="connsiteY7" fmla="*/ 280987 h 1814512"/>
                <a:gd name="connsiteX8" fmla="*/ 1352740 w 3195828"/>
                <a:gd name="connsiteY8" fmla="*/ 280987 h 1814512"/>
                <a:gd name="connsiteX9" fmla="*/ 1383697 w 3195828"/>
                <a:gd name="connsiteY9" fmla="*/ 314325 h 1814512"/>
                <a:gd name="connsiteX10" fmla="*/ 1386078 w 3195828"/>
                <a:gd name="connsiteY10" fmla="*/ 335756 h 1814512"/>
                <a:gd name="connsiteX11" fmla="*/ 1397984 w 3195828"/>
                <a:gd name="connsiteY11" fmla="*/ 373856 h 1814512"/>
                <a:gd name="connsiteX12" fmla="*/ 1438465 w 3195828"/>
                <a:gd name="connsiteY12" fmla="*/ 357187 h 1814512"/>
                <a:gd name="connsiteX13" fmla="*/ 1497997 w 3195828"/>
                <a:gd name="connsiteY13" fmla="*/ 373856 h 1814512"/>
                <a:gd name="connsiteX14" fmla="*/ 1569434 w 3195828"/>
                <a:gd name="connsiteY14" fmla="*/ 385762 h 1814512"/>
                <a:gd name="connsiteX15" fmla="*/ 1609915 w 3195828"/>
                <a:gd name="connsiteY15" fmla="*/ 369093 h 1814512"/>
                <a:gd name="connsiteX16" fmla="*/ 1621822 w 3195828"/>
                <a:gd name="connsiteY16" fmla="*/ 311943 h 1814512"/>
                <a:gd name="connsiteX17" fmla="*/ 1626584 w 3195828"/>
                <a:gd name="connsiteY17" fmla="*/ 285750 h 1814512"/>
                <a:gd name="connsiteX18" fmla="*/ 1652778 w 3195828"/>
                <a:gd name="connsiteY18" fmla="*/ 269081 h 1814512"/>
                <a:gd name="connsiteX19" fmla="*/ 1781365 w 3195828"/>
                <a:gd name="connsiteY19" fmla="*/ 178593 h 1814512"/>
                <a:gd name="connsiteX20" fmla="*/ 1809940 w 3195828"/>
                <a:gd name="connsiteY20" fmla="*/ 176212 h 1814512"/>
                <a:gd name="connsiteX21" fmla="*/ 1819465 w 3195828"/>
                <a:gd name="connsiteY21" fmla="*/ 228600 h 1814512"/>
                <a:gd name="connsiteX22" fmla="*/ 1812322 w 3195828"/>
                <a:gd name="connsiteY22" fmla="*/ 261937 h 1814512"/>
                <a:gd name="connsiteX23" fmla="*/ 1888522 w 3195828"/>
                <a:gd name="connsiteY23" fmla="*/ 280987 h 1814512"/>
                <a:gd name="connsiteX24" fmla="*/ 1936147 w 3195828"/>
                <a:gd name="connsiteY24" fmla="*/ 228600 h 1814512"/>
                <a:gd name="connsiteX25" fmla="*/ 1988534 w 3195828"/>
                <a:gd name="connsiteY25" fmla="*/ 183356 h 1814512"/>
                <a:gd name="connsiteX26" fmla="*/ 2009965 w 3195828"/>
                <a:gd name="connsiteY26" fmla="*/ 133350 h 1814512"/>
                <a:gd name="connsiteX27" fmla="*/ 2059972 w 3195828"/>
                <a:gd name="connsiteY27" fmla="*/ 109537 h 1814512"/>
                <a:gd name="connsiteX28" fmla="*/ 2100453 w 3195828"/>
                <a:gd name="connsiteY28" fmla="*/ 80962 h 1814512"/>
                <a:gd name="connsiteX29" fmla="*/ 2145697 w 3195828"/>
                <a:gd name="connsiteY29" fmla="*/ 33337 h 1814512"/>
                <a:gd name="connsiteX30" fmla="*/ 2190940 w 3195828"/>
                <a:gd name="connsiteY30" fmla="*/ 33337 h 1814512"/>
                <a:gd name="connsiteX31" fmla="*/ 2226659 w 3195828"/>
                <a:gd name="connsiteY31" fmla="*/ 0 h 1814512"/>
                <a:gd name="connsiteX32" fmla="*/ 2293334 w 3195828"/>
                <a:gd name="connsiteY32" fmla="*/ 71437 h 1814512"/>
                <a:gd name="connsiteX33" fmla="*/ 2269522 w 3195828"/>
                <a:gd name="connsiteY33" fmla="*/ 102393 h 1814512"/>
                <a:gd name="connsiteX34" fmla="*/ 2262378 w 3195828"/>
                <a:gd name="connsiteY34" fmla="*/ 138112 h 1814512"/>
                <a:gd name="connsiteX35" fmla="*/ 2307622 w 3195828"/>
                <a:gd name="connsiteY35" fmla="*/ 180975 h 1814512"/>
                <a:gd name="connsiteX36" fmla="*/ 2371915 w 3195828"/>
                <a:gd name="connsiteY36" fmla="*/ 178593 h 1814512"/>
                <a:gd name="connsiteX37" fmla="*/ 2407634 w 3195828"/>
                <a:gd name="connsiteY37" fmla="*/ 183356 h 1814512"/>
                <a:gd name="connsiteX38" fmla="*/ 2486215 w 3195828"/>
                <a:gd name="connsiteY38" fmla="*/ 230981 h 1814512"/>
                <a:gd name="connsiteX39" fmla="*/ 2521934 w 3195828"/>
                <a:gd name="connsiteY39" fmla="*/ 245268 h 1814512"/>
                <a:gd name="connsiteX40" fmla="*/ 2524315 w 3195828"/>
                <a:gd name="connsiteY40" fmla="*/ 292893 h 1814512"/>
                <a:gd name="connsiteX41" fmla="*/ 2507647 w 3195828"/>
                <a:gd name="connsiteY41" fmla="*/ 345281 h 1814512"/>
                <a:gd name="connsiteX42" fmla="*/ 2552890 w 3195828"/>
                <a:gd name="connsiteY42" fmla="*/ 359568 h 1814512"/>
                <a:gd name="connsiteX43" fmla="*/ 2588609 w 3195828"/>
                <a:gd name="connsiteY43" fmla="*/ 304800 h 1814512"/>
                <a:gd name="connsiteX44" fmla="*/ 2631472 w 3195828"/>
                <a:gd name="connsiteY44" fmla="*/ 295275 h 1814512"/>
                <a:gd name="connsiteX45" fmla="*/ 2688622 w 3195828"/>
                <a:gd name="connsiteY45" fmla="*/ 257175 h 1814512"/>
                <a:gd name="connsiteX46" fmla="*/ 2750534 w 3195828"/>
                <a:gd name="connsiteY46" fmla="*/ 266700 h 1814512"/>
                <a:gd name="connsiteX47" fmla="*/ 2826734 w 3195828"/>
                <a:gd name="connsiteY47" fmla="*/ 226218 h 1814512"/>
                <a:gd name="connsiteX48" fmla="*/ 2855309 w 3195828"/>
                <a:gd name="connsiteY48" fmla="*/ 166687 h 1814512"/>
                <a:gd name="connsiteX49" fmla="*/ 2869597 w 3195828"/>
                <a:gd name="connsiteY49" fmla="*/ 147637 h 1814512"/>
                <a:gd name="connsiteX50" fmla="*/ 2876740 w 3195828"/>
                <a:gd name="connsiteY50" fmla="*/ 142875 h 1814512"/>
                <a:gd name="connsiteX51" fmla="*/ 2886265 w 3195828"/>
                <a:gd name="connsiteY51" fmla="*/ 130968 h 1814512"/>
                <a:gd name="connsiteX52" fmla="*/ 2900553 w 3195828"/>
                <a:gd name="connsiteY52" fmla="*/ 92868 h 1814512"/>
                <a:gd name="connsiteX53" fmla="*/ 2983897 w 3195828"/>
                <a:gd name="connsiteY53" fmla="*/ 114300 h 1814512"/>
                <a:gd name="connsiteX54" fmla="*/ 3055334 w 3195828"/>
                <a:gd name="connsiteY54" fmla="*/ 130968 h 1814512"/>
                <a:gd name="connsiteX55" fmla="*/ 3069622 w 3195828"/>
                <a:gd name="connsiteY55" fmla="*/ 200025 h 1814512"/>
                <a:gd name="connsiteX56" fmla="*/ 3105340 w 3195828"/>
                <a:gd name="connsiteY56" fmla="*/ 252412 h 1814512"/>
                <a:gd name="connsiteX57" fmla="*/ 3091053 w 3195828"/>
                <a:gd name="connsiteY57" fmla="*/ 259556 h 1814512"/>
                <a:gd name="connsiteX58" fmla="*/ 3050572 w 3195828"/>
                <a:gd name="connsiteY58" fmla="*/ 283368 h 1814512"/>
                <a:gd name="connsiteX59" fmla="*/ 3021997 w 3195828"/>
                <a:gd name="connsiteY59" fmla="*/ 314325 h 1814512"/>
                <a:gd name="connsiteX60" fmla="*/ 2993422 w 3195828"/>
                <a:gd name="connsiteY60" fmla="*/ 354806 h 1814512"/>
                <a:gd name="connsiteX61" fmla="*/ 2991040 w 3195828"/>
                <a:gd name="connsiteY61" fmla="*/ 416718 h 1814512"/>
                <a:gd name="connsiteX62" fmla="*/ 3005328 w 3195828"/>
                <a:gd name="connsiteY62" fmla="*/ 466725 h 1814512"/>
                <a:gd name="connsiteX63" fmla="*/ 3031522 w 3195828"/>
                <a:gd name="connsiteY63" fmla="*/ 511968 h 1814512"/>
                <a:gd name="connsiteX64" fmla="*/ 3055334 w 3195828"/>
                <a:gd name="connsiteY64" fmla="*/ 535781 h 1814512"/>
                <a:gd name="connsiteX65" fmla="*/ 3036284 w 3195828"/>
                <a:gd name="connsiteY65" fmla="*/ 564356 h 1814512"/>
                <a:gd name="connsiteX66" fmla="*/ 3014853 w 3195828"/>
                <a:gd name="connsiteY66" fmla="*/ 590550 h 1814512"/>
                <a:gd name="connsiteX67" fmla="*/ 3010090 w 3195828"/>
                <a:gd name="connsiteY67" fmla="*/ 640556 h 1814512"/>
                <a:gd name="connsiteX68" fmla="*/ 3024378 w 3195828"/>
                <a:gd name="connsiteY68" fmla="*/ 666750 h 1814512"/>
                <a:gd name="connsiteX69" fmla="*/ 3050572 w 3195828"/>
                <a:gd name="connsiteY69" fmla="*/ 716756 h 1814512"/>
                <a:gd name="connsiteX70" fmla="*/ 3074384 w 3195828"/>
                <a:gd name="connsiteY70" fmla="*/ 733425 h 1814512"/>
                <a:gd name="connsiteX71" fmla="*/ 3064859 w 3195828"/>
                <a:gd name="connsiteY71" fmla="*/ 769143 h 1814512"/>
                <a:gd name="connsiteX72" fmla="*/ 3057715 w 3195828"/>
                <a:gd name="connsiteY72" fmla="*/ 790575 h 1814512"/>
                <a:gd name="connsiteX73" fmla="*/ 3031522 w 3195828"/>
                <a:gd name="connsiteY73" fmla="*/ 807243 h 1814512"/>
                <a:gd name="connsiteX74" fmla="*/ 3005328 w 3195828"/>
                <a:gd name="connsiteY74" fmla="*/ 828675 h 1814512"/>
                <a:gd name="connsiteX75" fmla="*/ 3017234 w 3195828"/>
                <a:gd name="connsiteY75" fmla="*/ 859631 h 1814512"/>
                <a:gd name="connsiteX76" fmla="*/ 3026759 w 3195828"/>
                <a:gd name="connsiteY76" fmla="*/ 883443 h 1814512"/>
                <a:gd name="connsiteX77" fmla="*/ 3102959 w 3195828"/>
                <a:gd name="connsiteY77" fmla="*/ 962025 h 1814512"/>
                <a:gd name="connsiteX78" fmla="*/ 3055334 w 3195828"/>
                <a:gd name="connsiteY78" fmla="*/ 1021556 h 1814512"/>
                <a:gd name="connsiteX79" fmla="*/ 3052953 w 3195828"/>
                <a:gd name="connsiteY79" fmla="*/ 1181100 h 1814512"/>
                <a:gd name="connsiteX80" fmla="*/ 3012472 w 3195828"/>
                <a:gd name="connsiteY80" fmla="*/ 1214437 h 1814512"/>
                <a:gd name="connsiteX81" fmla="*/ 3074384 w 3195828"/>
                <a:gd name="connsiteY81" fmla="*/ 1293018 h 1814512"/>
                <a:gd name="connsiteX82" fmla="*/ 3131534 w 3195828"/>
                <a:gd name="connsiteY82" fmla="*/ 1238250 h 1814512"/>
                <a:gd name="connsiteX83" fmla="*/ 3195828 w 3195828"/>
                <a:gd name="connsiteY83" fmla="*/ 1240631 h 1814512"/>
                <a:gd name="connsiteX84" fmla="*/ 3188684 w 3195828"/>
                <a:gd name="connsiteY84" fmla="*/ 1283493 h 1814512"/>
                <a:gd name="connsiteX85" fmla="*/ 3188684 w 3195828"/>
                <a:gd name="connsiteY85" fmla="*/ 1419225 h 1814512"/>
                <a:gd name="connsiteX86" fmla="*/ 3152965 w 3195828"/>
                <a:gd name="connsiteY86" fmla="*/ 1431131 h 1814512"/>
                <a:gd name="connsiteX87" fmla="*/ 3067240 w 3195828"/>
                <a:gd name="connsiteY87" fmla="*/ 1443037 h 1814512"/>
                <a:gd name="connsiteX88" fmla="*/ 2738628 w 3195828"/>
                <a:gd name="connsiteY88" fmla="*/ 1459706 h 1814512"/>
                <a:gd name="connsiteX89" fmla="*/ 2631472 w 3195828"/>
                <a:gd name="connsiteY89" fmla="*/ 1488281 h 1814512"/>
                <a:gd name="connsiteX90" fmla="*/ 2393347 w 3195828"/>
                <a:gd name="connsiteY90" fmla="*/ 1728787 h 1814512"/>
                <a:gd name="connsiteX91" fmla="*/ 1507522 w 3195828"/>
                <a:gd name="connsiteY91" fmla="*/ 1781175 h 1814512"/>
                <a:gd name="connsiteX92" fmla="*/ 1352740 w 3195828"/>
                <a:gd name="connsiteY92" fmla="*/ 1802606 h 1814512"/>
                <a:gd name="connsiteX93" fmla="*/ 931259 w 3195828"/>
                <a:gd name="connsiteY93" fmla="*/ 1814512 h 1814512"/>
                <a:gd name="connsiteX94" fmla="*/ 893159 w 3195828"/>
                <a:gd name="connsiteY94" fmla="*/ 1747837 h 1814512"/>
                <a:gd name="connsiteX95" fmla="*/ 805053 w 3195828"/>
                <a:gd name="connsiteY95" fmla="*/ 1747837 h 1814512"/>
                <a:gd name="connsiteX96" fmla="*/ 781240 w 3195828"/>
                <a:gd name="connsiteY96" fmla="*/ 1738312 h 1814512"/>
                <a:gd name="connsiteX97" fmla="*/ 726472 w 3195828"/>
                <a:gd name="connsiteY97" fmla="*/ 1776412 h 1814512"/>
                <a:gd name="connsiteX98" fmla="*/ 538353 w 3195828"/>
                <a:gd name="connsiteY98" fmla="*/ 1764506 h 1814512"/>
                <a:gd name="connsiteX99" fmla="*/ 462153 w 3195828"/>
                <a:gd name="connsiteY99" fmla="*/ 1690687 h 1814512"/>
                <a:gd name="connsiteX100" fmla="*/ 288322 w 3195828"/>
                <a:gd name="connsiteY100" fmla="*/ 1581150 h 1814512"/>
                <a:gd name="connsiteX101" fmla="*/ 107347 w 3195828"/>
                <a:gd name="connsiteY101" fmla="*/ 1514475 h 1814512"/>
                <a:gd name="connsiteX102" fmla="*/ 45434 w 3195828"/>
                <a:gd name="connsiteY102" fmla="*/ 1478756 h 1814512"/>
                <a:gd name="connsiteX103" fmla="*/ 2572 w 3195828"/>
                <a:gd name="connsiteY103" fmla="*/ 1426368 h 1814512"/>
                <a:gd name="connsiteX104" fmla="*/ 109728 w 3195828"/>
                <a:gd name="connsiteY104" fmla="*/ 1402556 h 1814512"/>
                <a:gd name="connsiteX105" fmla="*/ 1071753 w 3195828"/>
                <a:gd name="connsiteY105" fmla="*/ 295275 h 1814512"/>
                <a:gd name="connsiteX0" fmla="*/ 1112043 w 3236118"/>
                <a:gd name="connsiteY0" fmla="*/ 295275 h 1814512"/>
                <a:gd name="connsiteX1" fmla="*/ 1166812 w 3236118"/>
                <a:gd name="connsiteY1" fmla="*/ 240506 h 1814512"/>
                <a:gd name="connsiteX2" fmla="*/ 1190624 w 3236118"/>
                <a:gd name="connsiteY2" fmla="*/ 195262 h 1814512"/>
                <a:gd name="connsiteX3" fmla="*/ 1235868 w 3236118"/>
                <a:gd name="connsiteY3" fmla="*/ 180975 h 1814512"/>
                <a:gd name="connsiteX4" fmla="*/ 1266824 w 3236118"/>
                <a:gd name="connsiteY4" fmla="*/ 209550 h 1814512"/>
                <a:gd name="connsiteX5" fmla="*/ 1283493 w 3236118"/>
                <a:gd name="connsiteY5" fmla="*/ 250031 h 1814512"/>
                <a:gd name="connsiteX6" fmla="*/ 1316830 w 3236118"/>
                <a:gd name="connsiteY6" fmla="*/ 278606 h 1814512"/>
                <a:gd name="connsiteX7" fmla="*/ 1338262 w 3236118"/>
                <a:gd name="connsiteY7" fmla="*/ 280987 h 1814512"/>
                <a:gd name="connsiteX8" fmla="*/ 1393030 w 3236118"/>
                <a:gd name="connsiteY8" fmla="*/ 280987 h 1814512"/>
                <a:gd name="connsiteX9" fmla="*/ 1423987 w 3236118"/>
                <a:gd name="connsiteY9" fmla="*/ 314325 h 1814512"/>
                <a:gd name="connsiteX10" fmla="*/ 1426368 w 3236118"/>
                <a:gd name="connsiteY10" fmla="*/ 335756 h 1814512"/>
                <a:gd name="connsiteX11" fmla="*/ 1438274 w 3236118"/>
                <a:gd name="connsiteY11" fmla="*/ 373856 h 1814512"/>
                <a:gd name="connsiteX12" fmla="*/ 1478755 w 3236118"/>
                <a:gd name="connsiteY12" fmla="*/ 357187 h 1814512"/>
                <a:gd name="connsiteX13" fmla="*/ 1538287 w 3236118"/>
                <a:gd name="connsiteY13" fmla="*/ 373856 h 1814512"/>
                <a:gd name="connsiteX14" fmla="*/ 1609724 w 3236118"/>
                <a:gd name="connsiteY14" fmla="*/ 385762 h 1814512"/>
                <a:gd name="connsiteX15" fmla="*/ 1650205 w 3236118"/>
                <a:gd name="connsiteY15" fmla="*/ 369093 h 1814512"/>
                <a:gd name="connsiteX16" fmla="*/ 1662112 w 3236118"/>
                <a:gd name="connsiteY16" fmla="*/ 311943 h 1814512"/>
                <a:gd name="connsiteX17" fmla="*/ 1666874 w 3236118"/>
                <a:gd name="connsiteY17" fmla="*/ 285750 h 1814512"/>
                <a:gd name="connsiteX18" fmla="*/ 1693068 w 3236118"/>
                <a:gd name="connsiteY18" fmla="*/ 269081 h 1814512"/>
                <a:gd name="connsiteX19" fmla="*/ 1821655 w 3236118"/>
                <a:gd name="connsiteY19" fmla="*/ 178593 h 1814512"/>
                <a:gd name="connsiteX20" fmla="*/ 1850230 w 3236118"/>
                <a:gd name="connsiteY20" fmla="*/ 176212 h 1814512"/>
                <a:gd name="connsiteX21" fmla="*/ 1859755 w 3236118"/>
                <a:gd name="connsiteY21" fmla="*/ 228600 h 1814512"/>
                <a:gd name="connsiteX22" fmla="*/ 1852612 w 3236118"/>
                <a:gd name="connsiteY22" fmla="*/ 261937 h 1814512"/>
                <a:gd name="connsiteX23" fmla="*/ 1928812 w 3236118"/>
                <a:gd name="connsiteY23" fmla="*/ 280987 h 1814512"/>
                <a:gd name="connsiteX24" fmla="*/ 1976437 w 3236118"/>
                <a:gd name="connsiteY24" fmla="*/ 228600 h 1814512"/>
                <a:gd name="connsiteX25" fmla="*/ 2028824 w 3236118"/>
                <a:gd name="connsiteY25" fmla="*/ 183356 h 1814512"/>
                <a:gd name="connsiteX26" fmla="*/ 2050255 w 3236118"/>
                <a:gd name="connsiteY26" fmla="*/ 133350 h 1814512"/>
                <a:gd name="connsiteX27" fmla="*/ 2100262 w 3236118"/>
                <a:gd name="connsiteY27" fmla="*/ 109537 h 1814512"/>
                <a:gd name="connsiteX28" fmla="*/ 2140743 w 3236118"/>
                <a:gd name="connsiteY28" fmla="*/ 80962 h 1814512"/>
                <a:gd name="connsiteX29" fmla="*/ 2185987 w 3236118"/>
                <a:gd name="connsiteY29" fmla="*/ 33337 h 1814512"/>
                <a:gd name="connsiteX30" fmla="*/ 2231230 w 3236118"/>
                <a:gd name="connsiteY30" fmla="*/ 33337 h 1814512"/>
                <a:gd name="connsiteX31" fmla="*/ 2266949 w 3236118"/>
                <a:gd name="connsiteY31" fmla="*/ 0 h 1814512"/>
                <a:gd name="connsiteX32" fmla="*/ 2333624 w 3236118"/>
                <a:gd name="connsiteY32" fmla="*/ 71437 h 1814512"/>
                <a:gd name="connsiteX33" fmla="*/ 2309812 w 3236118"/>
                <a:gd name="connsiteY33" fmla="*/ 102393 h 1814512"/>
                <a:gd name="connsiteX34" fmla="*/ 2302668 w 3236118"/>
                <a:gd name="connsiteY34" fmla="*/ 138112 h 1814512"/>
                <a:gd name="connsiteX35" fmla="*/ 2347912 w 3236118"/>
                <a:gd name="connsiteY35" fmla="*/ 180975 h 1814512"/>
                <a:gd name="connsiteX36" fmla="*/ 2412205 w 3236118"/>
                <a:gd name="connsiteY36" fmla="*/ 178593 h 1814512"/>
                <a:gd name="connsiteX37" fmla="*/ 2447924 w 3236118"/>
                <a:gd name="connsiteY37" fmla="*/ 183356 h 1814512"/>
                <a:gd name="connsiteX38" fmla="*/ 2526505 w 3236118"/>
                <a:gd name="connsiteY38" fmla="*/ 230981 h 1814512"/>
                <a:gd name="connsiteX39" fmla="*/ 2562224 w 3236118"/>
                <a:gd name="connsiteY39" fmla="*/ 245268 h 1814512"/>
                <a:gd name="connsiteX40" fmla="*/ 2564605 w 3236118"/>
                <a:gd name="connsiteY40" fmla="*/ 292893 h 1814512"/>
                <a:gd name="connsiteX41" fmla="*/ 2547937 w 3236118"/>
                <a:gd name="connsiteY41" fmla="*/ 345281 h 1814512"/>
                <a:gd name="connsiteX42" fmla="*/ 2593180 w 3236118"/>
                <a:gd name="connsiteY42" fmla="*/ 359568 h 1814512"/>
                <a:gd name="connsiteX43" fmla="*/ 2628899 w 3236118"/>
                <a:gd name="connsiteY43" fmla="*/ 304800 h 1814512"/>
                <a:gd name="connsiteX44" fmla="*/ 2671762 w 3236118"/>
                <a:gd name="connsiteY44" fmla="*/ 295275 h 1814512"/>
                <a:gd name="connsiteX45" fmla="*/ 2728912 w 3236118"/>
                <a:gd name="connsiteY45" fmla="*/ 257175 h 1814512"/>
                <a:gd name="connsiteX46" fmla="*/ 2790824 w 3236118"/>
                <a:gd name="connsiteY46" fmla="*/ 266700 h 1814512"/>
                <a:gd name="connsiteX47" fmla="*/ 2867024 w 3236118"/>
                <a:gd name="connsiteY47" fmla="*/ 226218 h 1814512"/>
                <a:gd name="connsiteX48" fmla="*/ 2895599 w 3236118"/>
                <a:gd name="connsiteY48" fmla="*/ 166687 h 1814512"/>
                <a:gd name="connsiteX49" fmla="*/ 2909887 w 3236118"/>
                <a:gd name="connsiteY49" fmla="*/ 147637 h 1814512"/>
                <a:gd name="connsiteX50" fmla="*/ 2917030 w 3236118"/>
                <a:gd name="connsiteY50" fmla="*/ 142875 h 1814512"/>
                <a:gd name="connsiteX51" fmla="*/ 2926555 w 3236118"/>
                <a:gd name="connsiteY51" fmla="*/ 130968 h 1814512"/>
                <a:gd name="connsiteX52" fmla="*/ 2940843 w 3236118"/>
                <a:gd name="connsiteY52" fmla="*/ 92868 h 1814512"/>
                <a:gd name="connsiteX53" fmla="*/ 3024187 w 3236118"/>
                <a:gd name="connsiteY53" fmla="*/ 114300 h 1814512"/>
                <a:gd name="connsiteX54" fmla="*/ 3095624 w 3236118"/>
                <a:gd name="connsiteY54" fmla="*/ 130968 h 1814512"/>
                <a:gd name="connsiteX55" fmla="*/ 3109912 w 3236118"/>
                <a:gd name="connsiteY55" fmla="*/ 200025 h 1814512"/>
                <a:gd name="connsiteX56" fmla="*/ 3145630 w 3236118"/>
                <a:gd name="connsiteY56" fmla="*/ 252412 h 1814512"/>
                <a:gd name="connsiteX57" fmla="*/ 3131343 w 3236118"/>
                <a:gd name="connsiteY57" fmla="*/ 259556 h 1814512"/>
                <a:gd name="connsiteX58" fmla="*/ 3090862 w 3236118"/>
                <a:gd name="connsiteY58" fmla="*/ 283368 h 1814512"/>
                <a:gd name="connsiteX59" fmla="*/ 3062287 w 3236118"/>
                <a:gd name="connsiteY59" fmla="*/ 314325 h 1814512"/>
                <a:gd name="connsiteX60" fmla="*/ 3033712 w 3236118"/>
                <a:gd name="connsiteY60" fmla="*/ 354806 h 1814512"/>
                <a:gd name="connsiteX61" fmla="*/ 3031330 w 3236118"/>
                <a:gd name="connsiteY61" fmla="*/ 416718 h 1814512"/>
                <a:gd name="connsiteX62" fmla="*/ 3045618 w 3236118"/>
                <a:gd name="connsiteY62" fmla="*/ 466725 h 1814512"/>
                <a:gd name="connsiteX63" fmla="*/ 3071812 w 3236118"/>
                <a:gd name="connsiteY63" fmla="*/ 511968 h 1814512"/>
                <a:gd name="connsiteX64" fmla="*/ 3095624 w 3236118"/>
                <a:gd name="connsiteY64" fmla="*/ 535781 h 1814512"/>
                <a:gd name="connsiteX65" fmla="*/ 3076574 w 3236118"/>
                <a:gd name="connsiteY65" fmla="*/ 564356 h 1814512"/>
                <a:gd name="connsiteX66" fmla="*/ 3055143 w 3236118"/>
                <a:gd name="connsiteY66" fmla="*/ 590550 h 1814512"/>
                <a:gd name="connsiteX67" fmla="*/ 3050380 w 3236118"/>
                <a:gd name="connsiteY67" fmla="*/ 640556 h 1814512"/>
                <a:gd name="connsiteX68" fmla="*/ 3064668 w 3236118"/>
                <a:gd name="connsiteY68" fmla="*/ 666750 h 1814512"/>
                <a:gd name="connsiteX69" fmla="*/ 3090862 w 3236118"/>
                <a:gd name="connsiteY69" fmla="*/ 716756 h 1814512"/>
                <a:gd name="connsiteX70" fmla="*/ 3114674 w 3236118"/>
                <a:gd name="connsiteY70" fmla="*/ 733425 h 1814512"/>
                <a:gd name="connsiteX71" fmla="*/ 3105149 w 3236118"/>
                <a:gd name="connsiteY71" fmla="*/ 769143 h 1814512"/>
                <a:gd name="connsiteX72" fmla="*/ 3098005 w 3236118"/>
                <a:gd name="connsiteY72" fmla="*/ 790575 h 1814512"/>
                <a:gd name="connsiteX73" fmla="*/ 3071812 w 3236118"/>
                <a:gd name="connsiteY73" fmla="*/ 807243 h 1814512"/>
                <a:gd name="connsiteX74" fmla="*/ 3045618 w 3236118"/>
                <a:gd name="connsiteY74" fmla="*/ 828675 h 1814512"/>
                <a:gd name="connsiteX75" fmla="*/ 3057524 w 3236118"/>
                <a:gd name="connsiteY75" fmla="*/ 859631 h 1814512"/>
                <a:gd name="connsiteX76" fmla="*/ 3067049 w 3236118"/>
                <a:gd name="connsiteY76" fmla="*/ 883443 h 1814512"/>
                <a:gd name="connsiteX77" fmla="*/ 3143249 w 3236118"/>
                <a:gd name="connsiteY77" fmla="*/ 962025 h 1814512"/>
                <a:gd name="connsiteX78" fmla="*/ 3095624 w 3236118"/>
                <a:gd name="connsiteY78" fmla="*/ 1021556 h 1814512"/>
                <a:gd name="connsiteX79" fmla="*/ 3093243 w 3236118"/>
                <a:gd name="connsiteY79" fmla="*/ 1181100 h 1814512"/>
                <a:gd name="connsiteX80" fmla="*/ 3052762 w 3236118"/>
                <a:gd name="connsiteY80" fmla="*/ 1214437 h 1814512"/>
                <a:gd name="connsiteX81" fmla="*/ 3114674 w 3236118"/>
                <a:gd name="connsiteY81" fmla="*/ 1293018 h 1814512"/>
                <a:gd name="connsiteX82" fmla="*/ 3171824 w 3236118"/>
                <a:gd name="connsiteY82" fmla="*/ 1238250 h 1814512"/>
                <a:gd name="connsiteX83" fmla="*/ 3236118 w 3236118"/>
                <a:gd name="connsiteY83" fmla="*/ 1240631 h 1814512"/>
                <a:gd name="connsiteX84" fmla="*/ 3228974 w 3236118"/>
                <a:gd name="connsiteY84" fmla="*/ 1283493 h 1814512"/>
                <a:gd name="connsiteX85" fmla="*/ 3228974 w 3236118"/>
                <a:gd name="connsiteY85" fmla="*/ 1419225 h 1814512"/>
                <a:gd name="connsiteX86" fmla="*/ 3193255 w 3236118"/>
                <a:gd name="connsiteY86" fmla="*/ 1431131 h 1814512"/>
                <a:gd name="connsiteX87" fmla="*/ 3107530 w 3236118"/>
                <a:gd name="connsiteY87" fmla="*/ 1443037 h 1814512"/>
                <a:gd name="connsiteX88" fmla="*/ 2778918 w 3236118"/>
                <a:gd name="connsiteY88" fmla="*/ 1459706 h 1814512"/>
                <a:gd name="connsiteX89" fmla="*/ 2671762 w 3236118"/>
                <a:gd name="connsiteY89" fmla="*/ 1488281 h 1814512"/>
                <a:gd name="connsiteX90" fmla="*/ 2433637 w 3236118"/>
                <a:gd name="connsiteY90" fmla="*/ 1728787 h 1814512"/>
                <a:gd name="connsiteX91" fmla="*/ 1547812 w 3236118"/>
                <a:gd name="connsiteY91" fmla="*/ 1781175 h 1814512"/>
                <a:gd name="connsiteX92" fmla="*/ 1393030 w 3236118"/>
                <a:gd name="connsiteY92" fmla="*/ 1802606 h 1814512"/>
                <a:gd name="connsiteX93" fmla="*/ 971549 w 3236118"/>
                <a:gd name="connsiteY93" fmla="*/ 1814512 h 1814512"/>
                <a:gd name="connsiteX94" fmla="*/ 933449 w 3236118"/>
                <a:gd name="connsiteY94" fmla="*/ 1747837 h 1814512"/>
                <a:gd name="connsiteX95" fmla="*/ 845343 w 3236118"/>
                <a:gd name="connsiteY95" fmla="*/ 1747837 h 1814512"/>
                <a:gd name="connsiteX96" fmla="*/ 821530 w 3236118"/>
                <a:gd name="connsiteY96" fmla="*/ 1738312 h 1814512"/>
                <a:gd name="connsiteX97" fmla="*/ 766762 w 3236118"/>
                <a:gd name="connsiteY97" fmla="*/ 1776412 h 1814512"/>
                <a:gd name="connsiteX98" fmla="*/ 578643 w 3236118"/>
                <a:gd name="connsiteY98" fmla="*/ 1764506 h 1814512"/>
                <a:gd name="connsiteX99" fmla="*/ 502443 w 3236118"/>
                <a:gd name="connsiteY99" fmla="*/ 1690687 h 1814512"/>
                <a:gd name="connsiteX100" fmla="*/ 328612 w 3236118"/>
                <a:gd name="connsiteY100" fmla="*/ 1581150 h 1814512"/>
                <a:gd name="connsiteX101" fmla="*/ 147637 w 3236118"/>
                <a:gd name="connsiteY101" fmla="*/ 1514475 h 1814512"/>
                <a:gd name="connsiteX102" fmla="*/ 85724 w 3236118"/>
                <a:gd name="connsiteY102" fmla="*/ 1478756 h 1814512"/>
                <a:gd name="connsiteX103" fmla="*/ 42862 w 3236118"/>
                <a:gd name="connsiteY103" fmla="*/ 1426368 h 1814512"/>
                <a:gd name="connsiteX104" fmla="*/ 0 w 3236118"/>
                <a:gd name="connsiteY104" fmla="*/ 1428749 h 1814512"/>
                <a:gd name="connsiteX105" fmla="*/ 1112043 w 3236118"/>
                <a:gd name="connsiteY105" fmla="*/ 295275 h 1814512"/>
                <a:gd name="connsiteX0" fmla="*/ 1112043 w 3236118"/>
                <a:gd name="connsiteY0" fmla="*/ 295275 h 1814512"/>
                <a:gd name="connsiteX1" fmla="*/ 1166812 w 3236118"/>
                <a:gd name="connsiteY1" fmla="*/ 240506 h 1814512"/>
                <a:gd name="connsiteX2" fmla="*/ 1190624 w 3236118"/>
                <a:gd name="connsiteY2" fmla="*/ 195262 h 1814512"/>
                <a:gd name="connsiteX3" fmla="*/ 1235868 w 3236118"/>
                <a:gd name="connsiteY3" fmla="*/ 180975 h 1814512"/>
                <a:gd name="connsiteX4" fmla="*/ 1266824 w 3236118"/>
                <a:gd name="connsiteY4" fmla="*/ 209550 h 1814512"/>
                <a:gd name="connsiteX5" fmla="*/ 1283493 w 3236118"/>
                <a:gd name="connsiteY5" fmla="*/ 250031 h 1814512"/>
                <a:gd name="connsiteX6" fmla="*/ 1316830 w 3236118"/>
                <a:gd name="connsiteY6" fmla="*/ 278606 h 1814512"/>
                <a:gd name="connsiteX7" fmla="*/ 1338262 w 3236118"/>
                <a:gd name="connsiteY7" fmla="*/ 280987 h 1814512"/>
                <a:gd name="connsiteX8" fmla="*/ 1393030 w 3236118"/>
                <a:gd name="connsiteY8" fmla="*/ 280987 h 1814512"/>
                <a:gd name="connsiteX9" fmla="*/ 1423987 w 3236118"/>
                <a:gd name="connsiteY9" fmla="*/ 314325 h 1814512"/>
                <a:gd name="connsiteX10" fmla="*/ 1426368 w 3236118"/>
                <a:gd name="connsiteY10" fmla="*/ 335756 h 1814512"/>
                <a:gd name="connsiteX11" fmla="*/ 1438274 w 3236118"/>
                <a:gd name="connsiteY11" fmla="*/ 373856 h 1814512"/>
                <a:gd name="connsiteX12" fmla="*/ 1478755 w 3236118"/>
                <a:gd name="connsiteY12" fmla="*/ 357187 h 1814512"/>
                <a:gd name="connsiteX13" fmla="*/ 1538287 w 3236118"/>
                <a:gd name="connsiteY13" fmla="*/ 373856 h 1814512"/>
                <a:gd name="connsiteX14" fmla="*/ 1609724 w 3236118"/>
                <a:gd name="connsiteY14" fmla="*/ 385762 h 1814512"/>
                <a:gd name="connsiteX15" fmla="*/ 1650205 w 3236118"/>
                <a:gd name="connsiteY15" fmla="*/ 369093 h 1814512"/>
                <a:gd name="connsiteX16" fmla="*/ 1662112 w 3236118"/>
                <a:gd name="connsiteY16" fmla="*/ 311943 h 1814512"/>
                <a:gd name="connsiteX17" fmla="*/ 1666874 w 3236118"/>
                <a:gd name="connsiteY17" fmla="*/ 285750 h 1814512"/>
                <a:gd name="connsiteX18" fmla="*/ 1693068 w 3236118"/>
                <a:gd name="connsiteY18" fmla="*/ 269081 h 1814512"/>
                <a:gd name="connsiteX19" fmla="*/ 1821655 w 3236118"/>
                <a:gd name="connsiteY19" fmla="*/ 178593 h 1814512"/>
                <a:gd name="connsiteX20" fmla="*/ 1850230 w 3236118"/>
                <a:gd name="connsiteY20" fmla="*/ 176212 h 1814512"/>
                <a:gd name="connsiteX21" fmla="*/ 1859755 w 3236118"/>
                <a:gd name="connsiteY21" fmla="*/ 228600 h 1814512"/>
                <a:gd name="connsiteX22" fmla="*/ 1852612 w 3236118"/>
                <a:gd name="connsiteY22" fmla="*/ 261937 h 1814512"/>
                <a:gd name="connsiteX23" fmla="*/ 1928812 w 3236118"/>
                <a:gd name="connsiteY23" fmla="*/ 280987 h 1814512"/>
                <a:gd name="connsiteX24" fmla="*/ 1976437 w 3236118"/>
                <a:gd name="connsiteY24" fmla="*/ 228600 h 1814512"/>
                <a:gd name="connsiteX25" fmla="*/ 2028824 w 3236118"/>
                <a:gd name="connsiteY25" fmla="*/ 183356 h 1814512"/>
                <a:gd name="connsiteX26" fmla="*/ 2050255 w 3236118"/>
                <a:gd name="connsiteY26" fmla="*/ 133350 h 1814512"/>
                <a:gd name="connsiteX27" fmla="*/ 2100262 w 3236118"/>
                <a:gd name="connsiteY27" fmla="*/ 109537 h 1814512"/>
                <a:gd name="connsiteX28" fmla="*/ 2140743 w 3236118"/>
                <a:gd name="connsiteY28" fmla="*/ 80962 h 1814512"/>
                <a:gd name="connsiteX29" fmla="*/ 2185987 w 3236118"/>
                <a:gd name="connsiteY29" fmla="*/ 33337 h 1814512"/>
                <a:gd name="connsiteX30" fmla="*/ 2231230 w 3236118"/>
                <a:gd name="connsiteY30" fmla="*/ 33337 h 1814512"/>
                <a:gd name="connsiteX31" fmla="*/ 2266949 w 3236118"/>
                <a:gd name="connsiteY31" fmla="*/ 0 h 1814512"/>
                <a:gd name="connsiteX32" fmla="*/ 2333624 w 3236118"/>
                <a:gd name="connsiteY32" fmla="*/ 71437 h 1814512"/>
                <a:gd name="connsiteX33" fmla="*/ 2309812 w 3236118"/>
                <a:gd name="connsiteY33" fmla="*/ 102393 h 1814512"/>
                <a:gd name="connsiteX34" fmla="*/ 2302668 w 3236118"/>
                <a:gd name="connsiteY34" fmla="*/ 138112 h 1814512"/>
                <a:gd name="connsiteX35" fmla="*/ 2347912 w 3236118"/>
                <a:gd name="connsiteY35" fmla="*/ 180975 h 1814512"/>
                <a:gd name="connsiteX36" fmla="*/ 2412205 w 3236118"/>
                <a:gd name="connsiteY36" fmla="*/ 178593 h 1814512"/>
                <a:gd name="connsiteX37" fmla="*/ 2447924 w 3236118"/>
                <a:gd name="connsiteY37" fmla="*/ 183356 h 1814512"/>
                <a:gd name="connsiteX38" fmla="*/ 2526505 w 3236118"/>
                <a:gd name="connsiteY38" fmla="*/ 230981 h 1814512"/>
                <a:gd name="connsiteX39" fmla="*/ 2562224 w 3236118"/>
                <a:gd name="connsiteY39" fmla="*/ 245268 h 1814512"/>
                <a:gd name="connsiteX40" fmla="*/ 2564605 w 3236118"/>
                <a:gd name="connsiteY40" fmla="*/ 292893 h 1814512"/>
                <a:gd name="connsiteX41" fmla="*/ 2547937 w 3236118"/>
                <a:gd name="connsiteY41" fmla="*/ 345281 h 1814512"/>
                <a:gd name="connsiteX42" fmla="*/ 2593180 w 3236118"/>
                <a:gd name="connsiteY42" fmla="*/ 359568 h 1814512"/>
                <a:gd name="connsiteX43" fmla="*/ 2628899 w 3236118"/>
                <a:gd name="connsiteY43" fmla="*/ 304800 h 1814512"/>
                <a:gd name="connsiteX44" fmla="*/ 2671762 w 3236118"/>
                <a:gd name="connsiteY44" fmla="*/ 295275 h 1814512"/>
                <a:gd name="connsiteX45" fmla="*/ 2728912 w 3236118"/>
                <a:gd name="connsiteY45" fmla="*/ 257175 h 1814512"/>
                <a:gd name="connsiteX46" fmla="*/ 2790824 w 3236118"/>
                <a:gd name="connsiteY46" fmla="*/ 266700 h 1814512"/>
                <a:gd name="connsiteX47" fmla="*/ 2867024 w 3236118"/>
                <a:gd name="connsiteY47" fmla="*/ 226218 h 1814512"/>
                <a:gd name="connsiteX48" fmla="*/ 2895599 w 3236118"/>
                <a:gd name="connsiteY48" fmla="*/ 166687 h 1814512"/>
                <a:gd name="connsiteX49" fmla="*/ 2909887 w 3236118"/>
                <a:gd name="connsiteY49" fmla="*/ 147637 h 1814512"/>
                <a:gd name="connsiteX50" fmla="*/ 2917030 w 3236118"/>
                <a:gd name="connsiteY50" fmla="*/ 142875 h 1814512"/>
                <a:gd name="connsiteX51" fmla="*/ 2926555 w 3236118"/>
                <a:gd name="connsiteY51" fmla="*/ 130968 h 1814512"/>
                <a:gd name="connsiteX52" fmla="*/ 2940843 w 3236118"/>
                <a:gd name="connsiteY52" fmla="*/ 92868 h 1814512"/>
                <a:gd name="connsiteX53" fmla="*/ 3024187 w 3236118"/>
                <a:gd name="connsiteY53" fmla="*/ 114300 h 1814512"/>
                <a:gd name="connsiteX54" fmla="*/ 3095624 w 3236118"/>
                <a:gd name="connsiteY54" fmla="*/ 130968 h 1814512"/>
                <a:gd name="connsiteX55" fmla="*/ 3109912 w 3236118"/>
                <a:gd name="connsiteY55" fmla="*/ 200025 h 1814512"/>
                <a:gd name="connsiteX56" fmla="*/ 3145630 w 3236118"/>
                <a:gd name="connsiteY56" fmla="*/ 252412 h 1814512"/>
                <a:gd name="connsiteX57" fmla="*/ 3131343 w 3236118"/>
                <a:gd name="connsiteY57" fmla="*/ 259556 h 1814512"/>
                <a:gd name="connsiteX58" fmla="*/ 3090862 w 3236118"/>
                <a:gd name="connsiteY58" fmla="*/ 283368 h 1814512"/>
                <a:gd name="connsiteX59" fmla="*/ 3062287 w 3236118"/>
                <a:gd name="connsiteY59" fmla="*/ 314325 h 1814512"/>
                <a:gd name="connsiteX60" fmla="*/ 3033712 w 3236118"/>
                <a:gd name="connsiteY60" fmla="*/ 354806 h 1814512"/>
                <a:gd name="connsiteX61" fmla="*/ 3031330 w 3236118"/>
                <a:gd name="connsiteY61" fmla="*/ 416718 h 1814512"/>
                <a:gd name="connsiteX62" fmla="*/ 3045618 w 3236118"/>
                <a:gd name="connsiteY62" fmla="*/ 466725 h 1814512"/>
                <a:gd name="connsiteX63" fmla="*/ 3071812 w 3236118"/>
                <a:gd name="connsiteY63" fmla="*/ 511968 h 1814512"/>
                <a:gd name="connsiteX64" fmla="*/ 3095624 w 3236118"/>
                <a:gd name="connsiteY64" fmla="*/ 535781 h 1814512"/>
                <a:gd name="connsiteX65" fmla="*/ 3076574 w 3236118"/>
                <a:gd name="connsiteY65" fmla="*/ 564356 h 1814512"/>
                <a:gd name="connsiteX66" fmla="*/ 3055143 w 3236118"/>
                <a:gd name="connsiteY66" fmla="*/ 590550 h 1814512"/>
                <a:gd name="connsiteX67" fmla="*/ 3050380 w 3236118"/>
                <a:gd name="connsiteY67" fmla="*/ 640556 h 1814512"/>
                <a:gd name="connsiteX68" fmla="*/ 3064668 w 3236118"/>
                <a:gd name="connsiteY68" fmla="*/ 666750 h 1814512"/>
                <a:gd name="connsiteX69" fmla="*/ 3090862 w 3236118"/>
                <a:gd name="connsiteY69" fmla="*/ 716756 h 1814512"/>
                <a:gd name="connsiteX70" fmla="*/ 3114674 w 3236118"/>
                <a:gd name="connsiteY70" fmla="*/ 733425 h 1814512"/>
                <a:gd name="connsiteX71" fmla="*/ 3105149 w 3236118"/>
                <a:gd name="connsiteY71" fmla="*/ 769143 h 1814512"/>
                <a:gd name="connsiteX72" fmla="*/ 3098005 w 3236118"/>
                <a:gd name="connsiteY72" fmla="*/ 790575 h 1814512"/>
                <a:gd name="connsiteX73" fmla="*/ 3071812 w 3236118"/>
                <a:gd name="connsiteY73" fmla="*/ 807243 h 1814512"/>
                <a:gd name="connsiteX74" fmla="*/ 3045618 w 3236118"/>
                <a:gd name="connsiteY74" fmla="*/ 828675 h 1814512"/>
                <a:gd name="connsiteX75" fmla="*/ 3057524 w 3236118"/>
                <a:gd name="connsiteY75" fmla="*/ 859631 h 1814512"/>
                <a:gd name="connsiteX76" fmla="*/ 3067049 w 3236118"/>
                <a:gd name="connsiteY76" fmla="*/ 883443 h 1814512"/>
                <a:gd name="connsiteX77" fmla="*/ 3143249 w 3236118"/>
                <a:gd name="connsiteY77" fmla="*/ 962025 h 1814512"/>
                <a:gd name="connsiteX78" fmla="*/ 3095624 w 3236118"/>
                <a:gd name="connsiteY78" fmla="*/ 1021556 h 1814512"/>
                <a:gd name="connsiteX79" fmla="*/ 3093243 w 3236118"/>
                <a:gd name="connsiteY79" fmla="*/ 1181100 h 1814512"/>
                <a:gd name="connsiteX80" fmla="*/ 3052762 w 3236118"/>
                <a:gd name="connsiteY80" fmla="*/ 1214437 h 1814512"/>
                <a:gd name="connsiteX81" fmla="*/ 3114674 w 3236118"/>
                <a:gd name="connsiteY81" fmla="*/ 1293018 h 1814512"/>
                <a:gd name="connsiteX82" fmla="*/ 3171824 w 3236118"/>
                <a:gd name="connsiteY82" fmla="*/ 1238250 h 1814512"/>
                <a:gd name="connsiteX83" fmla="*/ 3236118 w 3236118"/>
                <a:gd name="connsiteY83" fmla="*/ 1240631 h 1814512"/>
                <a:gd name="connsiteX84" fmla="*/ 3228974 w 3236118"/>
                <a:gd name="connsiteY84" fmla="*/ 1283493 h 1814512"/>
                <a:gd name="connsiteX85" fmla="*/ 3228974 w 3236118"/>
                <a:gd name="connsiteY85" fmla="*/ 1419225 h 1814512"/>
                <a:gd name="connsiteX86" fmla="*/ 3193255 w 3236118"/>
                <a:gd name="connsiteY86" fmla="*/ 1431131 h 1814512"/>
                <a:gd name="connsiteX87" fmla="*/ 3107530 w 3236118"/>
                <a:gd name="connsiteY87" fmla="*/ 1443037 h 1814512"/>
                <a:gd name="connsiteX88" fmla="*/ 2778918 w 3236118"/>
                <a:gd name="connsiteY88" fmla="*/ 1459706 h 1814512"/>
                <a:gd name="connsiteX89" fmla="*/ 2671762 w 3236118"/>
                <a:gd name="connsiteY89" fmla="*/ 1488281 h 1814512"/>
                <a:gd name="connsiteX90" fmla="*/ 2433637 w 3236118"/>
                <a:gd name="connsiteY90" fmla="*/ 1728787 h 1814512"/>
                <a:gd name="connsiteX91" fmla="*/ 1547812 w 3236118"/>
                <a:gd name="connsiteY91" fmla="*/ 1781175 h 1814512"/>
                <a:gd name="connsiteX92" fmla="*/ 1393030 w 3236118"/>
                <a:gd name="connsiteY92" fmla="*/ 1802606 h 1814512"/>
                <a:gd name="connsiteX93" fmla="*/ 971549 w 3236118"/>
                <a:gd name="connsiteY93" fmla="*/ 1814512 h 1814512"/>
                <a:gd name="connsiteX94" fmla="*/ 933449 w 3236118"/>
                <a:gd name="connsiteY94" fmla="*/ 1747837 h 1814512"/>
                <a:gd name="connsiteX95" fmla="*/ 845343 w 3236118"/>
                <a:gd name="connsiteY95" fmla="*/ 1747837 h 1814512"/>
                <a:gd name="connsiteX96" fmla="*/ 821530 w 3236118"/>
                <a:gd name="connsiteY96" fmla="*/ 1738312 h 1814512"/>
                <a:gd name="connsiteX97" fmla="*/ 766762 w 3236118"/>
                <a:gd name="connsiteY97" fmla="*/ 1776412 h 1814512"/>
                <a:gd name="connsiteX98" fmla="*/ 578643 w 3236118"/>
                <a:gd name="connsiteY98" fmla="*/ 1764506 h 1814512"/>
                <a:gd name="connsiteX99" fmla="*/ 502443 w 3236118"/>
                <a:gd name="connsiteY99" fmla="*/ 1690687 h 1814512"/>
                <a:gd name="connsiteX100" fmla="*/ 328612 w 3236118"/>
                <a:gd name="connsiteY100" fmla="*/ 1581150 h 1814512"/>
                <a:gd name="connsiteX101" fmla="*/ 147637 w 3236118"/>
                <a:gd name="connsiteY101" fmla="*/ 1514475 h 1814512"/>
                <a:gd name="connsiteX102" fmla="*/ 85724 w 3236118"/>
                <a:gd name="connsiteY102" fmla="*/ 1478756 h 1814512"/>
                <a:gd name="connsiteX103" fmla="*/ 42862 w 3236118"/>
                <a:gd name="connsiteY103" fmla="*/ 1426368 h 1814512"/>
                <a:gd name="connsiteX104" fmla="*/ 0 w 3236118"/>
                <a:gd name="connsiteY104" fmla="*/ 1428749 h 1814512"/>
                <a:gd name="connsiteX105" fmla="*/ 78580 w 3236118"/>
                <a:gd name="connsiteY105" fmla="*/ 1352550 h 1814512"/>
                <a:gd name="connsiteX106" fmla="*/ 1112043 w 3236118"/>
                <a:gd name="connsiteY10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1112044 w 3236119"/>
                <a:gd name="connsiteY10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147639 w 3236119"/>
                <a:gd name="connsiteY106" fmla="*/ 1245393 h 1814512"/>
                <a:gd name="connsiteX107" fmla="*/ 1112044 w 3236119"/>
                <a:gd name="connsiteY10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1112044 w 3236119"/>
                <a:gd name="connsiteY10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73857 w 3236119"/>
                <a:gd name="connsiteY107" fmla="*/ 1092993 h 1814512"/>
                <a:gd name="connsiteX108" fmla="*/ 1112044 w 3236119"/>
                <a:gd name="connsiteY10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261939 w 3236119"/>
                <a:gd name="connsiteY107" fmla="*/ 1112043 h 1814512"/>
                <a:gd name="connsiteX108" fmla="*/ 1112044 w 3236119"/>
                <a:gd name="connsiteY10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288132 w 3236119"/>
                <a:gd name="connsiteY107" fmla="*/ 1152525 h 1814512"/>
                <a:gd name="connsiteX108" fmla="*/ 261939 w 3236119"/>
                <a:gd name="connsiteY108" fmla="*/ 1112043 h 1814512"/>
                <a:gd name="connsiteX109" fmla="*/ 1112044 w 3236119"/>
                <a:gd name="connsiteY10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1112044 w 3236119"/>
                <a:gd name="connsiteY10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316707 w 3236119"/>
                <a:gd name="connsiteY109" fmla="*/ 1064418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259557 w 3236119"/>
                <a:gd name="connsiteY109" fmla="*/ 1057275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14326 w 3236119"/>
                <a:gd name="connsiteY110" fmla="*/ 1009650 h 1814512"/>
                <a:gd name="connsiteX111" fmla="*/ 1112044 w 3236119"/>
                <a:gd name="connsiteY11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1112044 w 3236119"/>
                <a:gd name="connsiteY11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71476 w 3236119"/>
                <a:gd name="connsiteY111" fmla="*/ 976312 h 1814512"/>
                <a:gd name="connsiteX112" fmla="*/ 1112044 w 3236119"/>
                <a:gd name="connsiteY11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1112044 w 3236119"/>
                <a:gd name="connsiteY11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402432 w 3236119"/>
                <a:gd name="connsiteY112" fmla="*/ 907256 h 1814512"/>
                <a:gd name="connsiteX113" fmla="*/ 1112044 w 3236119"/>
                <a:gd name="connsiteY11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1112044 w 3236119"/>
                <a:gd name="connsiteY11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47676 w 3236119"/>
                <a:gd name="connsiteY113" fmla="*/ 847725 h 1814512"/>
                <a:gd name="connsiteX114" fmla="*/ 1112044 w 3236119"/>
                <a:gd name="connsiteY11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1112044 w 3236119"/>
                <a:gd name="connsiteY11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7676 w 3236119"/>
                <a:gd name="connsiteY114" fmla="*/ 790575 h 1814512"/>
                <a:gd name="connsiteX115" fmla="*/ 1112044 w 3236119"/>
                <a:gd name="connsiteY11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1112044 w 3236119"/>
                <a:gd name="connsiteY11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90539 w 3236119"/>
                <a:gd name="connsiteY115" fmla="*/ 778668 h 1814512"/>
                <a:gd name="connsiteX116" fmla="*/ 1112044 w 3236119"/>
                <a:gd name="connsiteY11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1112044 w 3236119"/>
                <a:gd name="connsiteY11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521495 w 3236119"/>
                <a:gd name="connsiteY116" fmla="*/ 804862 h 1814512"/>
                <a:gd name="connsiteX117" fmla="*/ 1112044 w 3236119"/>
                <a:gd name="connsiteY11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600076 w 3236119"/>
                <a:gd name="connsiteY116" fmla="*/ 866775 h 1814512"/>
                <a:gd name="connsiteX117" fmla="*/ 1112044 w 3236119"/>
                <a:gd name="connsiteY11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397670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1112044 w 3236119"/>
                <a:gd name="connsiteY11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1112044 w 3236119"/>
                <a:gd name="connsiteY11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719139 w 3236119"/>
                <a:gd name="connsiteY118" fmla="*/ 731043 h 1814512"/>
                <a:gd name="connsiteX119" fmla="*/ 1112044 w 3236119"/>
                <a:gd name="connsiteY11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1112044 w 3236119"/>
                <a:gd name="connsiteY11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57226 w 3236119"/>
                <a:gd name="connsiteY119" fmla="*/ 781050 h 1814512"/>
                <a:gd name="connsiteX120" fmla="*/ 1112044 w 3236119"/>
                <a:gd name="connsiteY12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1112044 w 3236119"/>
                <a:gd name="connsiteY12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33426 w 3236119"/>
                <a:gd name="connsiteY120" fmla="*/ 773906 h 1814512"/>
                <a:gd name="connsiteX121" fmla="*/ 1112044 w 3236119"/>
                <a:gd name="connsiteY12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1112044 w 3236119"/>
                <a:gd name="connsiteY12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66764 w 3236119"/>
                <a:gd name="connsiteY121" fmla="*/ 702468 h 1814512"/>
                <a:gd name="connsiteX122" fmla="*/ 1112044 w 3236119"/>
                <a:gd name="connsiteY12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1112044 w 3236119"/>
                <a:gd name="connsiteY12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819151 w 3236119"/>
                <a:gd name="connsiteY122" fmla="*/ 671512 h 1814512"/>
                <a:gd name="connsiteX123" fmla="*/ 1112044 w 3236119"/>
                <a:gd name="connsiteY12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1112044 w 3236119"/>
                <a:gd name="connsiteY12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847726 w 3236119"/>
                <a:gd name="connsiteY123" fmla="*/ 588168 h 1814512"/>
                <a:gd name="connsiteX124" fmla="*/ 1112044 w 3236119"/>
                <a:gd name="connsiteY12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112044 w 3236119"/>
                <a:gd name="connsiteY12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007270 w 3236119"/>
                <a:gd name="connsiteY124" fmla="*/ 419100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000126 w 3236119"/>
                <a:gd name="connsiteY124" fmla="*/ 397668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64420 w 3236119"/>
                <a:gd name="connsiteY125" fmla="*/ 333375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88232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7176 w 3236119"/>
                <a:gd name="connsiteY109" fmla="*/ 1052513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30995 w 3236119"/>
                <a:gd name="connsiteY100" fmla="*/ 1578769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7176 w 3236119"/>
                <a:gd name="connsiteY109" fmla="*/ 1052513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61951 w 3236119"/>
                <a:gd name="connsiteY100" fmla="*/ 1597818 h 1814512"/>
                <a:gd name="connsiteX101" fmla="*/ 330995 w 3236119"/>
                <a:gd name="connsiteY101" fmla="*/ 1578769 h 1814512"/>
                <a:gd name="connsiteX102" fmla="*/ 147638 w 3236119"/>
                <a:gd name="connsiteY102" fmla="*/ 1514475 h 1814512"/>
                <a:gd name="connsiteX103" fmla="*/ 85725 w 3236119"/>
                <a:gd name="connsiteY103" fmla="*/ 1478756 h 1814512"/>
                <a:gd name="connsiteX104" fmla="*/ 42863 w 3236119"/>
                <a:gd name="connsiteY104" fmla="*/ 1426368 h 1814512"/>
                <a:gd name="connsiteX105" fmla="*/ 1 w 3236119"/>
                <a:gd name="connsiteY105" fmla="*/ 1428749 h 1814512"/>
                <a:gd name="connsiteX106" fmla="*/ 0 w 3236119"/>
                <a:gd name="connsiteY106" fmla="*/ 1397793 h 1814512"/>
                <a:gd name="connsiteX107" fmla="*/ 307182 w 3236119"/>
                <a:gd name="connsiteY107" fmla="*/ 1171575 h 1814512"/>
                <a:gd name="connsiteX108" fmla="*/ 300039 w 3236119"/>
                <a:gd name="connsiteY108" fmla="*/ 1143000 h 1814512"/>
                <a:gd name="connsiteX109" fmla="*/ 252414 w 3236119"/>
                <a:gd name="connsiteY109" fmla="*/ 1100137 h 1814512"/>
                <a:gd name="connsiteX110" fmla="*/ 257176 w 3236119"/>
                <a:gd name="connsiteY110" fmla="*/ 1052513 h 1814512"/>
                <a:gd name="connsiteX111" fmla="*/ 307182 w 3236119"/>
                <a:gd name="connsiteY111" fmla="*/ 1038225 h 1814512"/>
                <a:gd name="connsiteX112" fmla="*/ 314326 w 3236119"/>
                <a:gd name="connsiteY112" fmla="*/ 985837 h 1814512"/>
                <a:gd name="connsiteX113" fmla="*/ 390526 w 3236119"/>
                <a:gd name="connsiteY113" fmla="*/ 900112 h 1814512"/>
                <a:gd name="connsiteX114" fmla="*/ 402432 w 3236119"/>
                <a:gd name="connsiteY114" fmla="*/ 864393 h 1814512"/>
                <a:gd name="connsiteX115" fmla="*/ 404814 w 3236119"/>
                <a:gd name="connsiteY115" fmla="*/ 823912 h 1814512"/>
                <a:gd name="connsiteX116" fmla="*/ 445295 w 3236119"/>
                <a:gd name="connsiteY116" fmla="*/ 812006 h 1814512"/>
                <a:gd name="connsiteX117" fmla="*/ 471489 w 3236119"/>
                <a:gd name="connsiteY117" fmla="*/ 850106 h 1814512"/>
                <a:gd name="connsiteX118" fmla="*/ 600076 w 3236119"/>
                <a:gd name="connsiteY118" fmla="*/ 866775 h 1814512"/>
                <a:gd name="connsiteX119" fmla="*/ 638176 w 3236119"/>
                <a:gd name="connsiteY119" fmla="*/ 804862 h 1814512"/>
                <a:gd name="connsiteX120" fmla="*/ 692945 w 3236119"/>
                <a:gd name="connsiteY120" fmla="*/ 828675 h 1814512"/>
                <a:gd name="connsiteX121" fmla="*/ 709614 w 3236119"/>
                <a:gd name="connsiteY121" fmla="*/ 769143 h 1814512"/>
                <a:gd name="connsiteX122" fmla="*/ 778670 w 3236119"/>
                <a:gd name="connsiteY122" fmla="*/ 723900 h 1814512"/>
                <a:gd name="connsiteX123" fmla="*/ 783432 w 3236119"/>
                <a:gd name="connsiteY123" fmla="*/ 661987 h 1814512"/>
                <a:gd name="connsiteX124" fmla="*/ 933450 w 3236119"/>
                <a:gd name="connsiteY124" fmla="*/ 533399 h 1814512"/>
                <a:gd name="connsiteX125" fmla="*/ 1000126 w 3236119"/>
                <a:gd name="connsiteY125" fmla="*/ 397668 h 1814512"/>
                <a:gd name="connsiteX126" fmla="*/ 1073944 w 3236119"/>
                <a:gd name="connsiteY126" fmla="*/ 342900 h 1814512"/>
                <a:gd name="connsiteX127" fmla="*/ 1112044 w 3236119"/>
                <a:gd name="connsiteY12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147638 w 3236119"/>
                <a:gd name="connsiteY102" fmla="*/ 1514475 h 1814512"/>
                <a:gd name="connsiteX103" fmla="*/ 85725 w 3236119"/>
                <a:gd name="connsiteY103" fmla="*/ 1478756 h 1814512"/>
                <a:gd name="connsiteX104" fmla="*/ 42863 w 3236119"/>
                <a:gd name="connsiteY104" fmla="*/ 1426368 h 1814512"/>
                <a:gd name="connsiteX105" fmla="*/ 1 w 3236119"/>
                <a:gd name="connsiteY105" fmla="*/ 1428749 h 1814512"/>
                <a:gd name="connsiteX106" fmla="*/ 0 w 3236119"/>
                <a:gd name="connsiteY106" fmla="*/ 1397793 h 1814512"/>
                <a:gd name="connsiteX107" fmla="*/ 307182 w 3236119"/>
                <a:gd name="connsiteY107" fmla="*/ 1171575 h 1814512"/>
                <a:gd name="connsiteX108" fmla="*/ 300039 w 3236119"/>
                <a:gd name="connsiteY108" fmla="*/ 1143000 h 1814512"/>
                <a:gd name="connsiteX109" fmla="*/ 252414 w 3236119"/>
                <a:gd name="connsiteY109" fmla="*/ 1100137 h 1814512"/>
                <a:gd name="connsiteX110" fmla="*/ 257176 w 3236119"/>
                <a:gd name="connsiteY110" fmla="*/ 1052513 h 1814512"/>
                <a:gd name="connsiteX111" fmla="*/ 307182 w 3236119"/>
                <a:gd name="connsiteY111" fmla="*/ 1038225 h 1814512"/>
                <a:gd name="connsiteX112" fmla="*/ 314326 w 3236119"/>
                <a:gd name="connsiteY112" fmla="*/ 985837 h 1814512"/>
                <a:gd name="connsiteX113" fmla="*/ 390526 w 3236119"/>
                <a:gd name="connsiteY113" fmla="*/ 900112 h 1814512"/>
                <a:gd name="connsiteX114" fmla="*/ 402432 w 3236119"/>
                <a:gd name="connsiteY114" fmla="*/ 864393 h 1814512"/>
                <a:gd name="connsiteX115" fmla="*/ 404814 w 3236119"/>
                <a:gd name="connsiteY115" fmla="*/ 823912 h 1814512"/>
                <a:gd name="connsiteX116" fmla="*/ 445295 w 3236119"/>
                <a:gd name="connsiteY116" fmla="*/ 812006 h 1814512"/>
                <a:gd name="connsiteX117" fmla="*/ 471489 w 3236119"/>
                <a:gd name="connsiteY117" fmla="*/ 850106 h 1814512"/>
                <a:gd name="connsiteX118" fmla="*/ 600076 w 3236119"/>
                <a:gd name="connsiteY118" fmla="*/ 866775 h 1814512"/>
                <a:gd name="connsiteX119" fmla="*/ 638176 w 3236119"/>
                <a:gd name="connsiteY119" fmla="*/ 804862 h 1814512"/>
                <a:gd name="connsiteX120" fmla="*/ 692945 w 3236119"/>
                <a:gd name="connsiteY120" fmla="*/ 828675 h 1814512"/>
                <a:gd name="connsiteX121" fmla="*/ 709614 w 3236119"/>
                <a:gd name="connsiteY121" fmla="*/ 769143 h 1814512"/>
                <a:gd name="connsiteX122" fmla="*/ 778670 w 3236119"/>
                <a:gd name="connsiteY122" fmla="*/ 723900 h 1814512"/>
                <a:gd name="connsiteX123" fmla="*/ 783432 w 3236119"/>
                <a:gd name="connsiteY123" fmla="*/ 661987 h 1814512"/>
                <a:gd name="connsiteX124" fmla="*/ 933450 w 3236119"/>
                <a:gd name="connsiteY124" fmla="*/ 533399 h 1814512"/>
                <a:gd name="connsiteX125" fmla="*/ 1000126 w 3236119"/>
                <a:gd name="connsiteY125" fmla="*/ 397668 h 1814512"/>
                <a:gd name="connsiteX126" fmla="*/ 1073944 w 3236119"/>
                <a:gd name="connsiteY126" fmla="*/ 342900 h 1814512"/>
                <a:gd name="connsiteX127" fmla="*/ 1112044 w 3236119"/>
                <a:gd name="connsiteY12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283370 w 3236119"/>
                <a:gd name="connsiteY102" fmla="*/ 1559718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71439 w 3236119"/>
                <a:gd name="connsiteY105" fmla="*/ 1450181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933450 w 3236119"/>
                <a:gd name="connsiteY126" fmla="*/ 533399 h 1814512"/>
                <a:gd name="connsiteX127" fmla="*/ 1000126 w 3236119"/>
                <a:gd name="connsiteY127" fmla="*/ 397668 h 1814512"/>
                <a:gd name="connsiteX128" fmla="*/ 1073944 w 3236119"/>
                <a:gd name="connsiteY128" fmla="*/ 342900 h 1814512"/>
                <a:gd name="connsiteX129" fmla="*/ 1112044 w 3236119"/>
                <a:gd name="connsiteY12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933450 w 3236119"/>
                <a:gd name="connsiteY126" fmla="*/ 533399 h 1814512"/>
                <a:gd name="connsiteX127" fmla="*/ 1000126 w 3236119"/>
                <a:gd name="connsiteY127" fmla="*/ 397668 h 1814512"/>
                <a:gd name="connsiteX128" fmla="*/ 1073944 w 3236119"/>
                <a:gd name="connsiteY128" fmla="*/ 342900 h 1814512"/>
                <a:gd name="connsiteX129" fmla="*/ 1112044 w 3236119"/>
                <a:gd name="connsiteY12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845345 w 3236119"/>
                <a:gd name="connsiteY126" fmla="*/ 604837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962026 w 3236119"/>
                <a:gd name="connsiteY128" fmla="*/ 476250 h 1814512"/>
                <a:gd name="connsiteX129" fmla="*/ 1000126 w 3236119"/>
                <a:gd name="connsiteY129" fmla="*/ 397668 h 1814512"/>
                <a:gd name="connsiteX130" fmla="*/ 1073944 w 3236119"/>
                <a:gd name="connsiteY130" fmla="*/ 342900 h 1814512"/>
                <a:gd name="connsiteX131" fmla="*/ 1112044 w 3236119"/>
                <a:gd name="connsiteY13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950120 w 3236119"/>
                <a:gd name="connsiteY128" fmla="*/ 478631 h 1814512"/>
                <a:gd name="connsiteX129" fmla="*/ 1000126 w 3236119"/>
                <a:gd name="connsiteY129" fmla="*/ 397668 h 1814512"/>
                <a:gd name="connsiteX130" fmla="*/ 1073944 w 3236119"/>
                <a:gd name="connsiteY130" fmla="*/ 342900 h 1814512"/>
                <a:gd name="connsiteX131" fmla="*/ 1112044 w 3236119"/>
                <a:gd name="connsiteY131" fmla="*/ 295275 h 18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236119" h="1814512">
                  <a:moveTo>
                    <a:pt x="1112044" y="295275"/>
                  </a:moveTo>
                  <a:lnTo>
                    <a:pt x="1166813" y="240506"/>
                  </a:lnTo>
                  <a:lnTo>
                    <a:pt x="1190625" y="195262"/>
                  </a:lnTo>
                  <a:lnTo>
                    <a:pt x="1235869" y="180975"/>
                  </a:lnTo>
                  <a:lnTo>
                    <a:pt x="1266825" y="209550"/>
                  </a:lnTo>
                  <a:lnTo>
                    <a:pt x="1283494" y="250031"/>
                  </a:lnTo>
                  <a:lnTo>
                    <a:pt x="1316831" y="278606"/>
                  </a:lnTo>
                  <a:lnTo>
                    <a:pt x="1338263" y="280987"/>
                  </a:lnTo>
                  <a:lnTo>
                    <a:pt x="1393031" y="280987"/>
                  </a:lnTo>
                  <a:lnTo>
                    <a:pt x="1423988" y="314325"/>
                  </a:lnTo>
                  <a:lnTo>
                    <a:pt x="1426369" y="335756"/>
                  </a:lnTo>
                  <a:lnTo>
                    <a:pt x="1438275" y="373856"/>
                  </a:lnTo>
                  <a:lnTo>
                    <a:pt x="1478756" y="357187"/>
                  </a:lnTo>
                  <a:lnTo>
                    <a:pt x="1538288" y="373856"/>
                  </a:lnTo>
                  <a:lnTo>
                    <a:pt x="1609725" y="385762"/>
                  </a:lnTo>
                  <a:lnTo>
                    <a:pt x="1650206" y="369093"/>
                  </a:lnTo>
                  <a:lnTo>
                    <a:pt x="1662113" y="311943"/>
                  </a:lnTo>
                  <a:lnTo>
                    <a:pt x="1666875" y="285750"/>
                  </a:lnTo>
                  <a:cubicBezTo>
                    <a:pt x="1690269" y="272753"/>
                    <a:pt x="1682527" y="279621"/>
                    <a:pt x="1693069" y="269081"/>
                  </a:cubicBezTo>
                  <a:lnTo>
                    <a:pt x="1821656" y="178593"/>
                  </a:lnTo>
                  <a:lnTo>
                    <a:pt x="1850231" y="176212"/>
                  </a:lnTo>
                  <a:lnTo>
                    <a:pt x="1859756" y="228600"/>
                  </a:lnTo>
                  <a:lnTo>
                    <a:pt x="1852613" y="261937"/>
                  </a:lnTo>
                  <a:lnTo>
                    <a:pt x="1928813" y="280987"/>
                  </a:lnTo>
                  <a:lnTo>
                    <a:pt x="1976438" y="228600"/>
                  </a:lnTo>
                  <a:lnTo>
                    <a:pt x="2028825" y="183356"/>
                  </a:lnTo>
                  <a:lnTo>
                    <a:pt x="2050256" y="133350"/>
                  </a:lnTo>
                  <a:lnTo>
                    <a:pt x="2100263" y="109537"/>
                  </a:lnTo>
                  <a:lnTo>
                    <a:pt x="2140744" y="80962"/>
                  </a:lnTo>
                  <a:lnTo>
                    <a:pt x="2185988" y="33337"/>
                  </a:lnTo>
                  <a:lnTo>
                    <a:pt x="2231231" y="33337"/>
                  </a:lnTo>
                  <a:lnTo>
                    <a:pt x="2266950" y="0"/>
                  </a:lnTo>
                  <a:lnTo>
                    <a:pt x="2333625" y="71437"/>
                  </a:lnTo>
                  <a:lnTo>
                    <a:pt x="2309813" y="102393"/>
                  </a:lnTo>
                  <a:lnTo>
                    <a:pt x="2302669" y="138112"/>
                  </a:lnTo>
                  <a:lnTo>
                    <a:pt x="2347913" y="180975"/>
                  </a:lnTo>
                  <a:lnTo>
                    <a:pt x="2412206" y="178593"/>
                  </a:lnTo>
                  <a:lnTo>
                    <a:pt x="2447925" y="183356"/>
                  </a:lnTo>
                  <a:lnTo>
                    <a:pt x="2526506" y="230981"/>
                  </a:lnTo>
                  <a:lnTo>
                    <a:pt x="2562225" y="245268"/>
                  </a:lnTo>
                  <a:lnTo>
                    <a:pt x="2564606" y="292893"/>
                  </a:lnTo>
                  <a:lnTo>
                    <a:pt x="2547938" y="345281"/>
                  </a:lnTo>
                  <a:lnTo>
                    <a:pt x="2593181" y="359568"/>
                  </a:lnTo>
                  <a:lnTo>
                    <a:pt x="2628900" y="304800"/>
                  </a:lnTo>
                  <a:lnTo>
                    <a:pt x="2671763" y="295275"/>
                  </a:lnTo>
                  <a:lnTo>
                    <a:pt x="2728913" y="257175"/>
                  </a:lnTo>
                  <a:lnTo>
                    <a:pt x="2790825" y="266700"/>
                  </a:lnTo>
                  <a:lnTo>
                    <a:pt x="2867025" y="226218"/>
                  </a:lnTo>
                  <a:lnTo>
                    <a:pt x="2895600" y="166687"/>
                  </a:lnTo>
                  <a:cubicBezTo>
                    <a:pt x="2900363" y="160337"/>
                    <a:pt x="2904578" y="153537"/>
                    <a:pt x="2909888" y="147637"/>
                  </a:cubicBezTo>
                  <a:cubicBezTo>
                    <a:pt x="2911802" y="145510"/>
                    <a:pt x="2915008" y="144899"/>
                    <a:pt x="2917031" y="142875"/>
                  </a:cubicBezTo>
                  <a:cubicBezTo>
                    <a:pt x="2920625" y="139281"/>
                    <a:pt x="2926556" y="130968"/>
                    <a:pt x="2926556" y="130968"/>
                  </a:cubicBezTo>
                  <a:lnTo>
                    <a:pt x="2940844" y="92868"/>
                  </a:lnTo>
                  <a:lnTo>
                    <a:pt x="3024188" y="114300"/>
                  </a:lnTo>
                  <a:lnTo>
                    <a:pt x="3095625" y="130968"/>
                  </a:lnTo>
                  <a:lnTo>
                    <a:pt x="3109913" y="200025"/>
                  </a:lnTo>
                  <a:lnTo>
                    <a:pt x="3145631" y="252412"/>
                  </a:lnTo>
                  <a:lnTo>
                    <a:pt x="3131344" y="259556"/>
                  </a:lnTo>
                  <a:lnTo>
                    <a:pt x="3090863" y="283368"/>
                  </a:lnTo>
                  <a:lnTo>
                    <a:pt x="3062288" y="314325"/>
                  </a:lnTo>
                  <a:lnTo>
                    <a:pt x="3033713" y="354806"/>
                  </a:lnTo>
                  <a:lnTo>
                    <a:pt x="3031331" y="416718"/>
                  </a:lnTo>
                  <a:lnTo>
                    <a:pt x="3045619" y="466725"/>
                  </a:lnTo>
                  <a:lnTo>
                    <a:pt x="3071813" y="511968"/>
                  </a:lnTo>
                  <a:lnTo>
                    <a:pt x="3095625" y="535781"/>
                  </a:lnTo>
                  <a:lnTo>
                    <a:pt x="3076575" y="564356"/>
                  </a:lnTo>
                  <a:lnTo>
                    <a:pt x="3055144" y="590550"/>
                  </a:lnTo>
                  <a:lnTo>
                    <a:pt x="3050381" y="640556"/>
                  </a:lnTo>
                  <a:lnTo>
                    <a:pt x="3064669" y="666750"/>
                  </a:lnTo>
                  <a:lnTo>
                    <a:pt x="3090863" y="716756"/>
                  </a:lnTo>
                  <a:lnTo>
                    <a:pt x="3114675" y="733425"/>
                  </a:lnTo>
                  <a:lnTo>
                    <a:pt x="3105150" y="769143"/>
                  </a:lnTo>
                  <a:lnTo>
                    <a:pt x="3098006" y="790575"/>
                  </a:lnTo>
                  <a:lnTo>
                    <a:pt x="3071813" y="807243"/>
                  </a:lnTo>
                  <a:lnTo>
                    <a:pt x="3045619" y="828675"/>
                  </a:lnTo>
                  <a:lnTo>
                    <a:pt x="3057525" y="859631"/>
                  </a:lnTo>
                  <a:lnTo>
                    <a:pt x="3067050" y="883443"/>
                  </a:lnTo>
                  <a:lnTo>
                    <a:pt x="3143250" y="962025"/>
                  </a:lnTo>
                  <a:lnTo>
                    <a:pt x="3095625" y="1021556"/>
                  </a:lnTo>
                  <a:cubicBezTo>
                    <a:pt x="3094831" y="1074737"/>
                    <a:pt x="3094038" y="1127919"/>
                    <a:pt x="3093244" y="1181100"/>
                  </a:cubicBezTo>
                  <a:lnTo>
                    <a:pt x="3052763" y="1214437"/>
                  </a:lnTo>
                  <a:lnTo>
                    <a:pt x="3114675" y="1293018"/>
                  </a:lnTo>
                  <a:lnTo>
                    <a:pt x="3171825" y="1238250"/>
                  </a:lnTo>
                  <a:lnTo>
                    <a:pt x="3236119" y="1240631"/>
                  </a:lnTo>
                  <a:lnTo>
                    <a:pt x="3228975" y="1283493"/>
                  </a:lnTo>
                  <a:lnTo>
                    <a:pt x="3228975" y="1419225"/>
                  </a:lnTo>
                  <a:lnTo>
                    <a:pt x="3193256" y="1431131"/>
                  </a:lnTo>
                  <a:lnTo>
                    <a:pt x="3107531" y="1443037"/>
                  </a:lnTo>
                  <a:lnTo>
                    <a:pt x="2778919" y="1459706"/>
                  </a:lnTo>
                  <a:lnTo>
                    <a:pt x="2671763" y="1488281"/>
                  </a:lnTo>
                  <a:lnTo>
                    <a:pt x="2433638" y="1728787"/>
                  </a:lnTo>
                  <a:lnTo>
                    <a:pt x="1547813" y="1781175"/>
                  </a:lnTo>
                  <a:lnTo>
                    <a:pt x="1393031" y="1802606"/>
                  </a:lnTo>
                  <a:lnTo>
                    <a:pt x="971550" y="1814512"/>
                  </a:lnTo>
                  <a:lnTo>
                    <a:pt x="933450" y="1747837"/>
                  </a:lnTo>
                  <a:lnTo>
                    <a:pt x="845344" y="1747837"/>
                  </a:lnTo>
                  <a:lnTo>
                    <a:pt x="821531" y="1738312"/>
                  </a:lnTo>
                  <a:lnTo>
                    <a:pt x="766763" y="1776412"/>
                  </a:lnTo>
                  <a:lnTo>
                    <a:pt x="578644" y="1764506"/>
                  </a:lnTo>
                  <a:lnTo>
                    <a:pt x="502444" y="1690687"/>
                  </a:lnTo>
                  <a:lnTo>
                    <a:pt x="347663" y="1607343"/>
                  </a:lnTo>
                  <a:lnTo>
                    <a:pt x="314326" y="1588294"/>
                  </a:lnTo>
                  <a:lnTo>
                    <a:pt x="273845" y="1576387"/>
                  </a:lnTo>
                  <a:lnTo>
                    <a:pt x="147638" y="1514475"/>
                  </a:lnTo>
                  <a:lnTo>
                    <a:pt x="85725" y="1478756"/>
                  </a:lnTo>
                  <a:cubicBezTo>
                    <a:pt x="73025" y="1468040"/>
                    <a:pt x="69058" y="1466056"/>
                    <a:pt x="61914" y="1457325"/>
                  </a:cubicBezTo>
                  <a:cubicBezTo>
                    <a:pt x="54770" y="1448594"/>
                    <a:pt x="54769" y="1429940"/>
                    <a:pt x="42863" y="1426368"/>
                  </a:cubicBezTo>
                  <a:lnTo>
                    <a:pt x="1" y="1428749"/>
                  </a:lnTo>
                  <a:cubicBezTo>
                    <a:pt x="1" y="1418430"/>
                    <a:pt x="0" y="1408112"/>
                    <a:pt x="0" y="1397793"/>
                  </a:cubicBezTo>
                  <a:lnTo>
                    <a:pt x="307182" y="1171575"/>
                  </a:lnTo>
                  <a:lnTo>
                    <a:pt x="300039" y="1143000"/>
                  </a:lnTo>
                  <a:lnTo>
                    <a:pt x="252414" y="1100137"/>
                  </a:lnTo>
                  <a:lnTo>
                    <a:pt x="257176" y="1052513"/>
                  </a:lnTo>
                  <a:lnTo>
                    <a:pt x="307182" y="1038225"/>
                  </a:lnTo>
                  <a:lnTo>
                    <a:pt x="314326" y="985837"/>
                  </a:lnTo>
                  <a:lnTo>
                    <a:pt x="390526" y="900112"/>
                  </a:lnTo>
                  <a:lnTo>
                    <a:pt x="402432" y="864393"/>
                  </a:lnTo>
                  <a:lnTo>
                    <a:pt x="404814" y="823912"/>
                  </a:lnTo>
                  <a:lnTo>
                    <a:pt x="445295" y="812006"/>
                  </a:lnTo>
                  <a:lnTo>
                    <a:pt x="471489" y="850106"/>
                  </a:lnTo>
                  <a:lnTo>
                    <a:pt x="600076" y="866775"/>
                  </a:lnTo>
                  <a:lnTo>
                    <a:pt x="638176" y="804862"/>
                  </a:lnTo>
                  <a:lnTo>
                    <a:pt x="692945" y="828675"/>
                  </a:lnTo>
                  <a:lnTo>
                    <a:pt x="709614" y="769143"/>
                  </a:lnTo>
                  <a:lnTo>
                    <a:pt x="771527" y="721519"/>
                  </a:lnTo>
                  <a:cubicBezTo>
                    <a:pt x="771527" y="701675"/>
                    <a:pt x="771526" y="681831"/>
                    <a:pt x="771526" y="661987"/>
                  </a:cubicBezTo>
                  <a:lnTo>
                    <a:pt x="831057" y="602456"/>
                  </a:lnTo>
                  <a:lnTo>
                    <a:pt x="933450" y="533399"/>
                  </a:lnTo>
                  <a:lnTo>
                    <a:pt x="950120" y="478631"/>
                  </a:lnTo>
                  <a:lnTo>
                    <a:pt x="1000126" y="397668"/>
                  </a:lnTo>
                  <a:lnTo>
                    <a:pt x="1073944" y="342900"/>
                  </a:lnTo>
                  <a:lnTo>
                    <a:pt x="1112044" y="295275"/>
                  </a:lnTo>
                  <a:close/>
                </a:path>
              </a:pathLst>
            </a:custGeom>
            <a:pattFill prst="wdUpDiag">
              <a:fgClr>
                <a:srgbClr val="44C5EA"/>
              </a:fgClr>
              <a:bgClr>
                <a:schemeClr val="bg1">
                  <a:lumMod val="85000"/>
                </a:schemeClr>
              </a:bgClr>
            </a:patt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534895" y="4676075"/>
              <a:ext cx="639914" cy="530453"/>
            </a:xfrm>
            <a:custGeom>
              <a:avLst/>
              <a:gdLst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09538 w 1559719"/>
                <a:gd name="connsiteY50" fmla="*/ 864394 h 1259681"/>
                <a:gd name="connsiteX51" fmla="*/ 100013 w 1559719"/>
                <a:gd name="connsiteY51" fmla="*/ 809625 h 1259681"/>
                <a:gd name="connsiteX52" fmla="*/ 157163 w 1559719"/>
                <a:gd name="connsiteY52" fmla="*/ 678656 h 1259681"/>
                <a:gd name="connsiteX53" fmla="*/ 159544 w 1559719"/>
                <a:gd name="connsiteY53" fmla="*/ 478631 h 1259681"/>
                <a:gd name="connsiteX54" fmla="*/ 0 w 1559719"/>
                <a:gd name="connsiteY54" fmla="*/ 71437 h 1259681"/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30969 w 1559719"/>
                <a:gd name="connsiteY50" fmla="*/ 892969 h 1259681"/>
                <a:gd name="connsiteX51" fmla="*/ 109538 w 1559719"/>
                <a:gd name="connsiteY51" fmla="*/ 864394 h 1259681"/>
                <a:gd name="connsiteX52" fmla="*/ 100013 w 1559719"/>
                <a:gd name="connsiteY52" fmla="*/ 809625 h 1259681"/>
                <a:gd name="connsiteX53" fmla="*/ 157163 w 1559719"/>
                <a:gd name="connsiteY53" fmla="*/ 678656 h 1259681"/>
                <a:gd name="connsiteX54" fmla="*/ 159544 w 1559719"/>
                <a:gd name="connsiteY54" fmla="*/ 478631 h 1259681"/>
                <a:gd name="connsiteX55" fmla="*/ 0 w 1559719"/>
                <a:gd name="connsiteY55" fmla="*/ 71437 h 1259681"/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23825 w 1559719"/>
                <a:gd name="connsiteY50" fmla="*/ 916781 h 1259681"/>
                <a:gd name="connsiteX51" fmla="*/ 109538 w 1559719"/>
                <a:gd name="connsiteY51" fmla="*/ 864394 h 1259681"/>
                <a:gd name="connsiteX52" fmla="*/ 100013 w 1559719"/>
                <a:gd name="connsiteY52" fmla="*/ 809625 h 1259681"/>
                <a:gd name="connsiteX53" fmla="*/ 157163 w 1559719"/>
                <a:gd name="connsiteY53" fmla="*/ 678656 h 1259681"/>
                <a:gd name="connsiteX54" fmla="*/ 159544 w 1559719"/>
                <a:gd name="connsiteY54" fmla="*/ 478631 h 1259681"/>
                <a:gd name="connsiteX55" fmla="*/ 0 w 1559719"/>
                <a:gd name="connsiteY55" fmla="*/ 71437 h 1259681"/>
                <a:gd name="connsiteX0" fmla="*/ 0 w 1562101"/>
                <a:gd name="connsiteY0" fmla="*/ 85725 h 1259681"/>
                <a:gd name="connsiteX1" fmla="*/ 138113 w 1562101"/>
                <a:gd name="connsiteY1" fmla="*/ 54769 h 1259681"/>
                <a:gd name="connsiteX2" fmla="*/ 371476 w 1562101"/>
                <a:gd name="connsiteY2" fmla="*/ 45244 h 1259681"/>
                <a:gd name="connsiteX3" fmla="*/ 771526 w 1562101"/>
                <a:gd name="connsiteY3" fmla="*/ 19050 h 1259681"/>
                <a:gd name="connsiteX4" fmla="*/ 1050132 w 1562101"/>
                <a:gd name="connsiteY4" fmla="*/ 0 h 1259681"/>
                <a:gd name="connsiteX5" fmla="*/ 1083470 w 1562101"/>
                <a:gd name="connsiteY5" fmla="*/ 107156 h 1259681"/>
                <a:gd name="connsiteX6" fmla="*/ 1121570 w 1562101"/>
                <a:gd name="connsiteY6" fmla="*/ 250031 h 1259681"/>
                <a:gd name="connsiteX7" fmla="*/ 1128713 w 1562101"/>
                <a:gd name="connsiteY7" fmla="*/ 290512 h 1259681"/>
                <a:gd name="connsiteX8" fmla="*/ 1219201 w 1562101"/>
                <a:gd name="connsiteY8" fmla="*/ 364331 h 1259681"/>
                <a:gd name="connsiteX9" fmla="*/ 1238251 w 1562101"/>
                <a:gd name="connsiteY9" fmla="*/ 404812 h 1259681"/>
                <a:gd name="connsiteX10" fmla="*/ 1252538 w 1562101"/>
                <a:gd name="connsiteY10" fmla="*/ 457200 h 1259681"/>
                <a:gd name="connsiteX11" fmla="*/ 1388270 w 1562101"/>
                <a:gd name="connsiteY11" fmla="*/ 523875 h 1259681"/>
                <a:gd name="connsiteX12" fmla="*/ 1440657 w 1562101"/>
                <a:gd name="connsiteY12" fmla="*/ 566737 h 1259681"/>
                <a:gd name="connsiteX13" fmla="*/ 1464470 w 1562101"/>
                <a:gd name="connsiteY13" fmla="*/ 688181 h 1259681"/>
                <a:gd name="connsiteX14" fmla="*/ 1493045 w 1562101"/>
                <a:gd name="connsiteY14" fmla="*/ 773906 h 1259681"/>
                <a:gd name="connsiteX15" fmla="*/ 1545432 w 1562101"/>
                <a:gd name="connsiteY15" fmla="*/ 866775 h 1259681"/>
                <a:gd name="connsiteX16" fmla="*/ 1562101 w 1562101"/>
                <a:gd name="connsiteY16" fmla="*/ 907256 h 1259681"/>
                <a:gd name="connsiteX17" fmla="*/ 1547813 w 1562101"/>
                <a:gd name="connsiteY17" fmla="*/ 959644 h 1259681"/>
                <a:gd name="connsiteX18" fmla="*/ 1538288 w 1562101"/>
                <a:gd name="connsiteY18" fmla="*/ 983456 h 1259681"/>
                <a:gd name="connsiteX19" fmla="*/ 1438276 w 1562101"/>
                <a:gd name="connsiteY19" fmla="*/ 978694 h 1259681"/>
                <a:gd name="connsiteX20" fmla="*/ 1385888 w 1562101"/>
                <a:gd name="connsiteY20" fmla="*/ 950119 h 1259681"/>
                <a:gd name="connsiteX21" fmla="*/ 1335882 w 1562101"/>
                <a:gd name="connsiteY21" fmla="*/ 923925 h 1259681"/>
                <a:gd name="connsiteX22" fmla="*/ 1281113 w 1562101"/>
                <a:gd name="connsiteY22" fmla="*/ 892969 h 1259681"/>
                <a:gd name="connsiteX23" fmla="*/ 1231107 w 1562101"/>
                <a:gd name="connsiteY23" fmla="*/ 873919 h 1259681"/>
                <a:gd name="connsiteX24" fmla="*/ 1162051 w 1562101"/>
                <a:gd name="connsiteY24" fmla="*/ 890587 h 1259681"/>
                <a:gd name="connsiteX25" fmla="*/ 1107282 w 1562101"/>
                <a:gd name="connsiteY25" fmla="*/ 926306 h 1259681"/>
                <a:gd name="connsiteX26" fmla="*/ 1078707 w 1562101"/>
                <a:gd name="connsiteY26" fmla="*/ 964406 h 1259681"/>
                <a:gd name="connsiteX27" fmla="*/ 1054895 w 1562101"/>
                <a:gd name="connsiteY27" fmla="*/ 1023937 h 1259681"/>
                <a:gd name="connsiteX28" fmla="*/ 1052513 w 1562101"/>
                <a:gd name="connsiteY28" fmla="*/ 1083469 h 1259681"/>
                <a:gd name="connsiteX29" fmla="*/ 1071563 w 1562101"/>
                <a:gd name="connsiteY29" fmla="*/ 1126331 h 1259681"/>
                <a:gd name="connsiteX30" fmla="*/ 1069182 w 1562101"/>
                <a:gd name="connsiteY30" fmla="*/ 1157287 h 1259681"/>
                <a:gd name="connsiteX31" fmla="*/ 1031082 w 1562101"/>
                <a:gd name="connsiteY31" fmla="*/ 1159669 h 1259681"/>
                <a:gd name="connsiteX32" fmla="*/ 992982 w 1562101"/>
                <a:gd name="connsiteY32" fmla="*/ 1112044 h 1259681"/>
                <a:gd name="connsiteX33" fmla="*/ 938213 w 1562101"/>
                <a:gd name="connsiteY33" fmla="*/ 1114425 h 1259681"/>
                <a:gd name="connsiteX34" fmla="*/ 888207 w 1562101"/>
                <a:gd name="connsiteY34" fmla="*/ 1073944 h 1259681"/>
                <a:gd name="connsiteX35" fmla="*/ 773907 w 1562101"/>
                <a:gd name="connsiteY35" fmla="*/ 1083469 h 1259681"/>
                <a:gd name="connsiteX36" fmla="*/ 747713 w 1562101"/>
                <a:gd name="connsiteY36" fmla="*/ 1059656 h 1259681"/>
                <a:gd name="connsiteX37" fmla="*/ 640557 w 1562101"/>
                <a:gd name="connsiteY37" fmla="*/ 1052512 h 1259681"/>
                <a:gd name="connsiteX38" fmla="*/ 597695 w 1562101"/>
                <a:gd name="connsiteY38" fmla="*/ 1081087 h 1259681"/>
                <a:gd name="connsiteX39" fmla="*/ 531020 w 1562101"/>
                <a:gd name="connsiteY39" fmla="*/ 1062037 h 1259681"/>
                <a:gd name="connsiteX40" fmla="*/ 497682 w 1562101"/>
                <a:gd name="connsiteY40" fmla="*/ 1104900 h 1259681"/>
                <a:gd name="connsiteX41" fmla="*/ 511970 w 1562101"/>
                <a:gd name="connsiteY41" fmla="*/ 1143000 h 1259681"/>
                <a:gd name="connsiteX42" fmla="*/ 476251 w 1562101"/>
                <a:gd name="connsiteY42" fmla="*/ 1164431 h 1259681"/>
                <a:gd name="connsiteX43" fmla="*/ 476251 w 1562101"/>
                <a:gd name="connsiteY43" fmla="*/ 1202531 h 1259681"/>
                <a:gd name="connsiteX44" fmla="*/ 461963 w 1562101"/>
                <a:gd name="connsiteY44" fmla="*/ 1259681 h 1259681"/>
                <a:gd name="connsiteX45" fmla="*/ 345282 w 1562101"/>
                <a:gd name="connsiteY45" fmla="*/ 1190625 h 1259681"/>
                <a:gd name="connsiteX46" fmla="*/ 273845 w 1562101"/>
                <a:gd name="connsiteY46" fmla="*/ 1107281 h 1259681"/>
                <a:gd name="connsiteX47" fmla="*/ 280988 w 1562101"/>
                <a:gd name="connsiteY47" fmla="*/ 1045369 h 1259681"/>
                <a:gd name="connsiteX48" fmla="*/ 204788 w 1562101"/>
                <a:gd name="connsiteY48" fmla="*/ 940594 h 1259681"/>
                <a:gd name="connsiteX49" fmla="*/ 159545 w 1562101"/>
                <a:gd name="connsiteY49" fmla="*/ 938212 h 1259681"/>
                <a:gd name="connsiteX50" fmla="*/ 126207 w 1562101"/>
                <a:gd name="connsiteY50" fmla="*/ 916781 h 1259681"/>
                <a:gd name="connsiteX51" fmla="*/ 111920 w 1562101"/>
                <a:gd name="connsiteY51" fmla="*/ 864394 h 1259681"/>
                <a:gd name="connsiteX52" fmla="*/ 102395 w 1562101"/>
                <a:gd name="connsiteY52" fmla="*/ 809625 h 1259681"/>
                <a:gd name="connsiteX53" fmla="*/ 159545 w 1562101"/>
                <a:gd name="connsiteY53" fmla="*/ 678656 h 1259681"/>
                <a:gd name="connsiteX54" fmla="*/ 161926 w 1562101"/>
                <a:gd name="connsiteY54" fmla="*/ 478631 h 1259681"/>
                <a:gd name="connsiteX55" fmla="*/ 0 w 1562101"/>
                <a:gd name="connsiteY55" fmla="*/ 85725 h 1259681"/>
                <a:gd name="connsiteX0" fmla="*/ 0 w 1564482"/>
                <a:gd name="connsiteY0" fmla="*/ 80963 h 1259681"/>
                <a:gd name="connsiteX1" fmla="*/ 140494 w 1564482"/>
                <a:gd name="connsiteY1" fmla="*/ 54769 h 1259681"/>
                <a:gd name="connsiteX2" fmla="*/ 373857 w 1564482"/>
                <a:gd name="connsiteY2" fmla="*/ 45244 h 1259681"/>
                <a:gd name="connsiteX3" fmla="*/ 773907 w 1564482"/>
                <a:gd name="connsiteY3" fmla="*/ 19050 h 1259681"/>
                <a:gd name="connsiteX4" fmla="*/ 1052513 w 1564482"/>
                <a:gd name="connsiteY4" fmla="*/ 0 h 1259681"/>
                <a:gd name="connsiteX5" fmla="*/ 1085851 w 1564482"/>
                <a:gd name="connsiteY5" fmla="*/ 107156 h 1259681"/>
                <a:gd name="connsiteX6" fmla="*/ 1123951 w 1564482"/>
                <a:gd name="connsiteY6" fmla="*/ 250031 h 1259681"/>
                <a:gd name="connsiteX7" fmla="*/ 1131094 w 1564482"/>
                <a:gd name="connsiteY7" fmla="*/ 290512 h 1259681"/>
                <a:gd name="connsiteX8" fmla="*/ 1221582 w 1564482"/>
                <a:gd name="connsiteY8" fmla="*/ 364331 h 1259681"/>
                <a:gd name="connsiteX9" fmla="*/ 1240632 w 1564482"/>
                <a:gd name="connsiteY9" fmla="*/ 404812 h 1259681"/>
                <a:gd name="connsiteX10" fmla="*/ 1254919 w 1564482"/>
                <a:gd name="connsiteY10" fmla="*/ 457200 h 1259681"/>
                <a:gd name="connsiteX11" fmla="*/ 1390651 w 1564482"/>
                <a:gd name="connsiteY11" fmla="*/ 523875 h 1259681"/>
                <a:gd name="connsiteX12" fmla="*/ 1443038 w 1564482"/>
                <a:gd name="connsiteY12" fmla="*/ 566737 h 1259681"/>
                <a:gd name="connsiteX13" fmla="*/ 1466851 w 1564482"/>
                <a:gd name="connsiteY13" fmla="*/ 688181 h 1259681"/>
                <a:gd name="connsiteX14" fmla="*/ 1495426 w 1564482"/>
                <a:gd name="connsiteY14" fmla="*/ 773906 h 1259681"/>
                <a:gd name="connsiteX15" fmla="*/ 1547813 w 1564482"/>
                <a:gd name="connsiteY15" fmla="*/ 866775 h 1259681"/>
                <a:gd name="connsiteX16" fmla="*/ 1564482 w 1564482"/>
                <a:gd name="connsiteY16" fmla="*/ 907256 h 1259681"/>
                <a:gd name="connsiteX17" fmla="*/ 1550194 w 1564482"/>
                <a:gd name="connsiteY17" fmla="*/ 959644 h 1259681"/>
                <a:gd name="connsiteX18" fmla="*/ 1540669 w 1564482"/>
                <a:gd name="connsiteY18" fmla="*/ 983456 h 1259681"/>
                <a:gd name="connsiteX19" fmla="*/ 1440657 w 1564482"/>
                <a:gd name="connsiteY19" fmla="*/ 978694 h 1259681"/>
                <a:gd name="connsiteX20" fmla="*/ 1388269 w 1564482"/>
                <a:gd name="connsiteY20" fmla="*/ 950119 h 1259681"/>
                <a:gd name="connsiteX21" fmla="*/ 1338263 w 1564482"/>
                <a:gd name="connsiteY21" fmla="*/ 923925 h 1259681"/>
                <a:gd name="connsiteX22" fmla="*/ 1283494 w 1564482"/>
                <a:gd name="connsiteY22" fmla="*/ 892969 h 1259681"/>
                <a:gd name="connsiteX23" fmla="*/ 1233488 w 1564482"/>
                <a:gd name="connsiteY23" fmla="*/ 873919 h 1259681"/>
                <a:gd name="connsiteX24" fmla="*/ 1164432 w 1564482"/>
                <a:gd name="connsiteY24" fmla="*/ 890587 h 1259681"/>
                <a:gd name="connsiteX25" fmla="*/ 1109663 w 1564482"/>
                <a:gd name="connsiteY25" fmla="*/ 926306 h 1259681"/>
                <a:gd name="connsiteX26" fmla="*/ 1081088 w 1564482"/>
                <a:gd name="connsiteY26" fmla="*/ 964406 h 1259681"/>
                <a:gd name="connsiteX27" fmla="*/ 1057276 w 1564482"/>
                <a:gd name="connsiteY27" fmla="*/ 1023937 h 1259681"/>
                <a:gd name="connsiteX28" fmla="*/ 1054894 w 1564482"/>
                <a:gd name="connsiteY28" fmla="*/ 1083469 h 1259681"/>
                <a:gd name="connsiteX29" fmla="*/ 1073944 w 1564482"/>
                <a:gd name="connsiteY29" fmla="*/ 1126331 h 1259681"/>
                <a:gd name="connsiteX30" fmla="*/ 1071563 w 1564482"/>
                <a:gd name="connsiteY30" fmla="*/ 1157287 h 1259681"/>
                <a:gd name="connsiteX31" fmla="*/ 1033463 w 1564482"/>
                <a:gd name="connsiteY31" fmla="*/ 1159669 h 1259681"/>
                <a:gd name="connsiteX32" fmla="*/ 995363 w 1564482"/>
                <a:gd name="connsiteY32" fmla="*/ 1112044 h 1259681"/>
                <a:gd name="connsiteX33" fmla="*/ 940594 w 1564482"/>
                <a:gd name="connsiteY33" fmla="*/ 1114425 h 1259681"/>
                <a:gd name="connsiteX34" fmla="*/ 890588 w 1564482"/>
                <a:gd name="connsiteY34" fmla="*/ 1073944 h 1259681"/>
                <a:gd name="connsiteX35" fmla="*/ 776288 w 1564482"/>
                <a:gd name="connsiteY35" fmla="*/ 1083469 h 1259681"/>
                <a:gd name="connsiteX36" fmla="*/ 750094 w 1564482"/>
                <a:gd name="connsiteY36" fmla="*/ 1059656 h 1259681"/>
                <a:gd name="connsiteX37" fmla="*/ 642938 w 1564482"/>
                <a:gd name="connsiteY37" fmla="*/ 1052512 h 1259681"/>
                <a:gd name="connsiteX38" fmla="*/ 600076 w 1564482"/>
                <a:gd name="connsiteY38" fmla="*/ 1081087 h 1259681"/>
                <a:gd name="connsiteX39" fmla="*/ 533401 w 1564482"/>
                <a:gd name="connsiteY39" fmla="*/ 1062037 h 1259681"/>
                <a:gd name="connsiteX40" fmla="*/ 500063 w 1564482"/>
                <a:gd name="connsiteY40" fmla="*/ 1104900 h 1259681"/>
                <a:gd name="connsiteX41" fmla="*/ 514351 w 1564482"/>
                <a:gd name="connsiteY41" fmla="*/ 1143000 h 1259681"/>
                <a:gd name="connsiteX42" fmla="*/ 478632 w 1564482"/>
                <a:gd name="connsiteY42" fmla="*/ 1164431 h 1259681"/>
                <a:gd name="connsiteX43" fmla="*/ 478632 w 1564482"/>
                <a:gd name="connsiteY43" fmla="*/ 1202531 h 1259681"/>
                <a:gd name="connsiteX44" fmla="*/ 464344 w 1564482"/>
                <a:gd name="connsiteY44" fmla="*/ 1259681 h 1259681"/>
                <a:gd name="connsiteX45" fmla="*/ 347663 w 1564482"/>
                <a:gd name="connsiteY45" fmla="*/ 1190625 h 1259681"/>
                <a:gd name="connsiteX46" fmla="*/ 276226 w 1564482"/>
                <a:gd name="connsiteY46" fmla="*/ 1107281 h 1259681"/>
                <a:gd name="connsiteX47" fmla="*/ 283369 w 1564482"/>
                <a:gd name="connsiteY47" fmla="*/ 1045369 h 1259681"/>
                <a:gd name="connsiteX48" fmla="*/ 207169 w 1564482"/>
                <a:gd name="connsiteY48" fmla="*/ 940594 h 1259681"/>
                <a:gd name="connsiteX49" fmla="*/ 161926 w 1564482"/>
                <a:gd name="connsiteY49" fmla="*/ 938212 h 1259681"/>
                <a:gd name="connsiteX50" fmla="*/ 128588 w 1564482"/>
                <a:gd name="connsiteY50" fmla="*/ 916781 h 1259681"/>
                <a:gd name="connsiteX51" fmla="*/ 114301 w 1564482"/>
                <a:gd name="connsiteY51" fmla="*/ 864394 h 1259681"/>
                <a:gd name="connsiteX52" fmla="*/ 104776 w 1564482"/>
                <a:gd name="connsiteY52" fmla="*/ 809625 h 1259681"/>
                <a:gd name="connsiteX53" fmla="*/ 161926 w 1564482"/>
                <a:gd name="connsiteY53" fmla="*/ 678656 h 1259681"/>
                <a:gd name="connsiteX54" fmla="*/ 164307 w 1564482"/>
                <a:gd name="connsiteY54" fmla="*/ 478631 h 1259681"/>
                <a:gd name="connsiteX55" fmla="*/ 0 w 1564482"/>
                <a:gd name="connsiteY55" fmla="*/ 80963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64482" h="1259681">
                  <a:moveTo>
                    <a:pt x="0" y="80963"/>
                  </a:moveTo>
                  <a:lnTo>
                    <a:pt x="140494" y="54769"/>
                  </a:lnTo>
                  <a:lnTo>
                    <a:pt x="373857" y="45244"/>
                  </a:lnTo>
                  <a:lnTo>
                    <a:pt x="773907" y="19050"/>
                  </a:lnTo>
                  <a:lnTo>
                    <a:pt x="1052513" y="0"/>
                  </a:lnTo>
                  <a:lnTo>
                    <a:pt x="1085851" y="107156"/>
                  </a:lnTo>
                  <a:lnTo>
                    <a:pt x="1123951" y="250031"/>
                  </a:lnTo>
                  <a:lnTo>
                    <a:pt x="1131094" y="290512"/>
                  </a:lnTo>
                  <a:lnTo>
                    <a:pt x="1221582" y="364331"/>
                  </a:lnTo>
                  <a:lnTo>
                    <a:pt x="1240632" y="404812"/>
                  </a:lnTo>
                  <a:lnTo>
                    <a:pt x="1254919" y="457200"/>
                  </a:lnTo>
                  <a:lnTo>
                    <a:pt x="1390651" y="523875"/>
                  </a:lnTo>
                  <a:lnTo>
                    <a:pt x="1443038" y="566737"/>
                  </a:lnTo>
                  <a:lnTo>
                    <a:pt x="1466851" y="688181"/>
                  </a:lnTo>
                  <a:lnTo>
                    <a:pt x="1495426" y="773906"/>
                  </a:lnTo>
                  <a:lnTo>
                    <a:pt x="1547813" y="866775"/>
                  </a:lnTo>
                  <a:lnTo>
                    <a:pt x="1564482" y="907256"/>
                  </a:lnTo>
                  <a:lnTo>
                    <a:pt x="1550194" y="959644"/>
                  </a:lnTo>
                  <a:lnTo>
                    <a:pt x="1540669" y="983456"/>
                  </a:lnTo>
                  <a:lnTo>
                    <a:pt x="1440657" y="978694"/>
                  </a:lnTo>
                  <a:lnTo>
                    <a:pt x="1388269" y="950119"/>
                  </a:lnTo>
                  <a:lnTo>
                    <a:pt x="1338263" y="923925"/>
                  </a:lnTo>
                  <a:lnTo>
                    <a:pt x="1283494" y="892969"/>
                  </a:lnTo>
                  <a:lnTo>
                    <a:pt x="1233488" y="873919"/>
                  </a:lnTo>
                  <a:lnTo>
                    <a:pt x="1164432" y="890587"/>
                  </a:lnTo>
                  <a:lnTo>
                    <a:pt x="1109663" y="926306"/>
                  </a:lnTo>
                  <a:lnTo>
                    <a:pt x="1081088" y="964406"/>
                  </a:lnTo>
                  <a:lnTo>
                    <a:pt x="1057276" y="1023937"/>
                  </a:lnTo>
                  <a:lnTo>
                    <a:pt x="1054894" y="1083469"/>
                  </a:lnTo>
                  <a:lnTo>
                    <a:pt x="1073944" y="1126331"/>
                  </a:lnTo>
                  <a:lnTo>
                    <a:pt x="1071563" y="1157287"/>
                  </a:lnTo>
                  <a:lnTo>
                    <a:pt x="1033463" y="1159669"/>
                  </a:lnTo>
                  <a:lnTo>
                    <a:pt x="995363" y="1112044"/>
                  </a:lnTo>
                  <a:lnTo>
                    <a:pt x="940594" y="1114425"/>
                  </a:lnTo>
                  <a:lnTo>
                    <a:pt x="890588" y="1073944"/>
                  </a:lnTo>
                  <a:lnTo>
                    <a:pt x="776288" y="1083469"/>
                  </a:lnTo>
                  <a:lnTo>
                    <a:pt x="750094" y="1059656"/>
                  </a:lnTo>
                  <a:lnTo>
                    <a:pt x="642938" y="1052512"/>
                  </a:lnTo>
                  <a:lnTo>
                    <a:pt x="600076" y="1081087"/>
                  </a:lnTo>
                  <a:lnTo>
                    <a:pt x="533401" y="1062037"/>
                  </a:lnTo>
                  <a:lnTo>
                    <a:pt x="500063" y="1104900"/>
                  </a:lnTo>
                  <a:lnTo>
                    <a:pt x="514351" y="1143000"/>
                  </a:lnTo>
                  <a:lnTo>
                    <a:pt x="478632" y="1164431"/>
                  </a:lnTo>
                  <a:lnTo>
                    <a:pt x="478632" y="1202531"/>
                  </a:lnTo>
                  <a:lnTo>
                    <a:pt x="464344" y="1259681"/>
                  </a:lnTo>
                  <a:lnTo>
                    <a:pt x="347663" y="1190625"/>
                  </a:lnTo>
                  <a:lnTo>
                    <a:pt x="276226" y="1107281"/>
                  </a:lnTo>
                  <a:lnTo>
                    <a:pt x="283369" y="1045369"/>
                  </a:lnTo>
                  <a:lnTo>
                    <a:pt x="207169" y="940594"/>
                  </a:lnTo>
                  <a:lnTo>
                    <a:pt x="161926" y="938212"/>
                  </a:lnTo>
                  <a:lnTo>
                    <a:pt x="128588" y="916781"/>
                  </a:lnTo>
                  <a:lnTo>
                    <a:pt x="114301" y="864394"/>
                  </a:lnTo>
                  <a:lnTo>
                    <a:pt x="104776" y="809625"/>
                  </a:lnTo>
                  <a:lnTo>
                    <a:pt x="161926" y="678656"/>
                  </a:lnTo>
                  <a:cubicBezTo>
                    <a:pt x="162720" y="611981"/>
                    <a:pt x="163513" y="545306"/>
                    <a:pt x="164307" y="478631"/>
                  </a:cubicBezTo>
                  <a:lnTo>
                    <a:pt x="0" y="80963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7840504" y="3483750"/>
              <a:ext cx="497871" cy="617269"/>
            </a:xfrm>
            <a:custGeom>
              <a:avLst/>
              <a:gdLst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128588 w 1216819"/>
                <a:gd name="connsiteY34" fmla="*/ 657225 h 1466850"/>
                <a:gd name="connsiteX35" fmla="*/ 133350 w 1216819"/>
                <a:gd name="connsiteY35" fmla="*/ 685800 h 1466850"/>
                <a:gd name="connsiteX36" fmla="*/ 145256 w 1216819"/>
                <a:gd name="connsiteY36" fmla="*/ 795337 h 1466850"/>
                <a:gd name="connsiteX37" fmla="*/ 140494 w 1216819"/>
                <a:gd name="connsiteY37" fmla="*/ 833437 h 1466850"/>
                <a:gd name="connsiteX38" fmla="*/ 121444 w 1216819"/>
                <a:gd name="connsiteY38" fmla="*/ 928687 h 1466850"/>
                <a:gd name="connsiteX39" fmla="*/ 142875 w 1216819"/>
                <a:gd name="connsiteY39" fmla="*/ 995362 h 1466850"/>
                <a:gd name="connsiteX40" fmla="*/ 102394 w 1216819"/>
                <a:gd name="connsiteY40" fmla="*/ 1059656 h 1466850"/>
                <a:gd name="connsiteX41" fmla="*/ 138113 w 1216819"/>
                <a:gd name="connsiteY41" fmla="*/ 1090612 h 1466850"/>
                <a:gd name="connsiteX42" fmla="*/ 138113 w 1216819"/>
                <a:gd name="connsiteY42" fmla="*/ 1090612 h 1466850"/>
                <a:gd name="connsiteX43" fmla="*/ 200025 w 1216819"/>
                <a:gd name="connsiteY43" fmla="*/ 1183481 h 1466850"/>
                <a:gd name="connsiteX44" fmla="*/ 180975 w 1216819"/>
                <a:gd name="connsiteY44" fmla="*/ 1216818 h 1466850"/>
                <a:gd name="connsiteX45" fmla="*/ 171450 w 1216819"/>
                <a:gd name="connsiteY45" fmla="*/ 1243012 h 1466850"/>
                <a:gd name="connsiteX46" fmla="*/ 214313 w 1216819"/>
                <a:gd name="connsiteY46" fmla="*/ 1278731 h 1466850"/>
                <a:gd name="connsiteX47" fmla="*/ 290513 w 1216819"/>
                <a:gd name="connsiteY47" fmla="*/ 1285875 h 1466850"/>
                <a:gd name="connsiteX48" fmla="*/ 350044 w 1216819"/>
                <a:gd name="connsiteY48" fmla="*/ 1309687 h 1466850"/>
                <a:gd name="connsiteX49" fmla="*/ 428625 w 1216819"/>
                <a:gd name="connsiteY49" fmla="*/ 1350168 h 1466850"/>
                <a:gd name="connsiteX50" fmla="*/ 426244 w 1216819"/>
                <a:gd name="connsiteY50" fmla="*/ 1383506 h 1466850"/>
                <a:gd name="connsiteX51" fmla="*/ 438150 w 1216819"/>
                <a:gd name="connsiteY51" fmla="*/ 1404937 h 1466850"/>
                <a:gd name="connsiteX52" fmla="*/ 421481 w 1216819"/>
                <a:gd name="connsiteY52" fmla="*/ 1450181 h 1466850"/>
                <a:gd name="connsiteX53" fmla="*/ 459581 w 1216819"/>
                <a:gd name="connsiteY53" fmla="*/ 1466850 h 1466850"/>
                <a:gd name="connsiteX54" fmla="*/ 495300 w 1216819"/>
                <a:gd name="connsiteY54" fmla="*/ 1409700 h 1466850"/>
                <a:gd name="connsiteX55" fmla="*/ 554831 w 1216819"/>
                <a:gd name="connsiteY55" fmla="*/ 1393031 h 1466850"/>
                <a:gd name="connsiteX56" fmla="*/ 600075 w 1216819"/>
                <a:gd name="connsiteY56" fmla="*/ 1357312 h 1466850"/>
                <a:gd name="connsiteX57" fmla="*/ 654844 w 1216819"/>
                <a:gd name="connsiteY57" fmla="*/ 1366837 h 1466850"/>
                <a:gd name="connsiteX58" fmla="*/ 731044 w 1216819"/>
                <a:gd name="connsiteY58" fmla="*/ 1331118 h 1466850"/>
                <a:gd name="connsiteX59" fmla="*/ 771525 w 1216819"/>
                <a:gd name="connsiteY59" fmla="*/ 1254918 h 1466850"/>
                <a:gd name="connsiteX60" fmla="*/ 792956 w 1216819"/>
                <a:gd name="connsiteY60" fmla="*/ 1238250 h 1466850"/>
                <a:gd name="connsiteX61" fmla="*/ 802481 w 1216819"/>
                <a:gd name="connsiteY61" fmla="*/ 1204912 h 1466850"/>
                <a:gd name="connsiteX62" fmla="*/ 821531 w 1216819"/>
                <a:gd name="connsiteY62" fmla="*/ 1200150 h 1466850"/>
                <a:gd name="connsiteX63" fmla="*/ 969169 w 1216819"/>
                <a:gd name="connsiteY63" fmla="*/ 1231106 h 1466850"/>
                <a:gd name="connsiteX64" fmla="*/ 981075 w 1216819"/>
                <a:gd name="connsiteY64" fmla="*/ 1297781 h 1466850"/>
                <a:gd name="connsiteX65" fmla="*/ 1002506 w 1216819"/>
                <a:gd name="connsiteY65" fmla="*/ 1331118 h 1466850"/>
                <a:gd name="connsiteX66" fmla="*/ 1016794 w 1216819"/>
                <a:gd name="connsiteY66" fmla="*/ 1371600 h 1466850"/>
                <a:gd name="connsiteX67" fmla="*/ 1054894 w 1216819"/>
                <a:gd name="connsiteY67" fmla="*/ 1381125 h 1466850"/>
                <a:gd name="connsiteX68" fmla="*/ 1107281 w 1216819"/>
                <a:gd name="connsiteY68" fmla="*/ 1366837 h 1466850"/>
                <a:gd name="connsiteX69" fmla="*/ 1133475 w 1216819"/>
                <a:gd name="connsiteY69" fmla="*/ 1362075 h 1466850"/>
                <a:gd name="connsiteX70" fmla="*/ 1188244 w 1216819"/>
                <a:gd name="connsiteY70" fmla="*/ 1288256 h 1466850"/>
                <a:gd name="connsiteX71" fmla="*/ 1178719 w 1216819"/>
                <a:gd name="connsiteY71" fmla="*/ 1233487 h 1466850"/>
                <a:gd name="connsiteX72" fmla="*/ 1171575 w 1216819"/>
                <a:gd name="connsiteY72" fmla="*/ 1183481 h 1466850"/>
                <a:gd name="connsiteX73" fmla="*/ 1050131 w 1216819"/>
                <a:gd name="connsiteY73" fmla="*/ 1054893 h 1466850"/>
                <a:gd name="connsiteX74" fmla="*/ 1052513 w 1216819"/>
                <a:gd name="connsiteY74" fmla="*/ 1002506 h 1466850"/>
                <a:gd name="connsiteX75" fmla="*/ 1090613 w 1216819"/>
                <a:gd name="connsiteY75" fmla="*/ 971550 h 1466850"/>
                <a:gd name="connsiteX76" fmla="*/ 1119188 w 1216819"/>
                <a:gd name="connsiteY76" fmla="*/ 919162 h 1466850"/>
                <a:gd name="connsiteX77" fmla="*/ 1195388 w 1216819"/>
                <a:gd name="connsiteY77" fmla="*/ 850106 h 1466850"/>
                <a:gd name="connsiteX78" fmla="*/ 1216819 w 1216819"/>
                <a:gd name="connsiteY78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90488 w 1216819"/>
                <a:gd name="connsiteY34" fmla="*/ 600075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78581 w 1216819"/>
                <a:gd name="connsiteY34" fmla="*/ 607218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0012 w 1216819"/>
                <a:gd name="connsiteY31" fmla="*/ 542924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78581 w 1216819"/>
                <a:gd name="connsiteY34" fmla="*/ 607218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7625 w 1216819"/>
                <a:gd name="connsiteY31" fmla="*/ 500062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38113 w 1216819"/>
                <a:gd name="connsiteY44" fmla="*/ 1090612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38113 w 1216819"/>
                <a:gd name="connsiteY44" fmla="*/ 1090612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992981 w 1216819"/>
                <a:gd name="connsiteY67" fmla="*/ 1333500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992981 w 1216819"/>
                <a:gd name="connsiteY67" fmla="*/ 1333500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090612 w 1216819"/>
                <a:gd name="connsiteY70" fmla="*/ 1376362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16819" h="1466850">
                  <a:moveTo>
                    <a:pt x="1216819" y="771525"/>
                  </a:moveTo>
                  <a:lnTo>
                    <a:pt x="1021556" y="523875"/>
                  </a:lnTo>
                  <a:lnTo>
                    <a:pt x="871538" y="345281"/>
                  </a:lnTo>
                  <a:lnTo>
                    <a:pt x="759619" y="245268"/>
                  </a:lnTo>
                  <a:lnTo>
                    <a:pt x="633413" y="190500"/>
                  </a:lnTo>
                  <a:lnTo>
                    <a:pt x="614363" y="178593"/>
                  </a:lnTo>
                  <a:lnTo>
                    <a:pt x="581025" y="138112"/>
                  </a:lnTo>
                  <a:lnTo>
                    <a:pt x="564356" y="102393"/>
                  </a:lnTo>
                  <a:lnTo>
                    <a:pt x="602456" y="100012"/>
                  </a:lnTo>
                  <a:lnTo>
                    <a:pt x="628650" y="104775"/>
                  </a:lnTo>
                  <a:lnTo>
                    <a:pt x="661988" y="42862"/>
                  </a:lnTo>
                  <a:lnTo>
                    <a:pt x="652463" y="0"/>
                  </a:lnTo>
                  <a:lnTo>
                    <a:pt x="621506" y="16668"/>
                  </a:lnTo>
                  <a:lnTo>
                    <a:pt x="566738" y="50006"/>
                  </a:lnTo>
                  <a:lnTo>
                    <a:pt x="533400" y="50006"/>
                  </a:lnTo>
                  <a:lnTo>
                    <a:pt x="519113" y="78581"/>
                  </a:lnTo>
                  <a:lnTo>
                    <a:pt x="509588" y="97631"/>
                  </a:lnTo>
                  <a:lnTo>
                    <a:pt x="447675" y="142875"/>
                  </a:lnTo>
                  <a:lnTo>
                    <a:pt x="390525" y="140493"/>
                  </a:lnTo>
                  <a:lnTo>
                    <a:pt x="350044" y="226218"/>
                  </a:lnTo>
                  <a:lnTo>
                    <a:pt x="252413" y="264318"/>
                  </a:lnTo>
                  <a:lnTo>
                    <a:pt x="207169" y="297656"/>
                  </a:lnTo>
                  <a:lnTo>
                    <a:pt x="195263" y="357187"/>
                  </a:lnTo>
                  <a:lnTo>
                    <a:pt x="147638" y="333375"/>
                  </a:lnTo>
                  <a:lnTo>
                    <a:pt x="119063" y="319087"/>
                  </a:lnTo>
                  <a:lnTo>
                    <a:pt x="45244" y="357187"/>
                  </a:lnTo>
                  <a:lnTo>
                    <a:pt x="0" y="388143"/>
                  </a:lnTo>
                  <a:lnTo>
                    <a:pt x="9525" y="445293"/>
                  </a:lnTo>
                  <a:lnTo>
                    <a:pt x="61913" y="423862"/>
                  </a:lnTo>
                  <a:lnTo>
                    <a:pt x="52388" y="464343"/>
                  </a:lnTo>
                  <a:lnTo>
                    <a:pt x="23813" y="483393"/>
                  </a:lnTo>
                  <a:lnTo>
                    <a:pt x="40481" y="507206"/>
                  </a:lnTo>
                  <a:lnTo>
                    <a:pt x="100012" y="542924"/>
                  </a:lnTo>
                  <a:lnTo>
                    <a:pt x="92869" y="573881"/>
                  </a:lnTo>
                  <a:lnTo>
                    <a:pt x="61913" y="566737"/>
                  </a:lnTo>
                  <a:lnTo>
                    <a:pt x="78581" y="607218"/>
                  </a:lnTo>
                  <a:lnTo>
                    <a:pt x="128588" y="657225"/>
                  </a:lnTo>
                  <a:lnTo>
                    <a:pt x="133350" y="685800"/>
                  </a:lnTo>
                  <a:lnTo>
                    <a:pt x="145256" y="795337"/>
                  </a:lnTo>
                  <a:lnTo>
                    <a:pt x="140494" y="833437"/>
                  </a:lnTo>
                  <a:lnTo>
                    <a:pt x="121444" y="928687"/>
                  </a:lnTo>
                  <a:lnTo>
                    <a:pt x="142875" y="995362"/>
                  </a:lnTo>
                  <a:lnTo>
                    <a:pt x="102394" y="1059656"/>
                  </a:lnTo>
                  <a:cubicBezTo>
                    <a:pt x="114300" y="1069975"/>
                    <a:pt x="131763" y="1080690"/>
                    <a:pt x="138113" y="1090612"/>
                  </a:cubicBezTo>
                  <a:cubicBezTo>
                    <a:pt x="144463" y="1100534"/>
                    <a:pt x="139701" y="1109662"/>
                    <a:pt x="140495" y="1119187"/>
                  </a:cubicBezTo>
                  <a:lnTo>
                    <a:pt x="200025" y="1183481"/>
                  </a:lnTo>
                  <a:lnTo>
                    <a:pt x="180975" y="1216818"/>
                  </a:lnTo>
                  <a:lnTo>
                    <a:pt x="171450" y="1243012"/>
                  </a:lnTo>
                  <a:lnTo>
                    <a:pt x="214313" y="1278731"/>
                  </a:lnTo>
                  <a:lnTo>
                    <a:pt x="290513" y="1285875"/>
                  </a:lnTo>
                  <a:lnTo>
                    <a:pt x="350044" y="1309687"/>
                  </a:lnTo>
                  <a:lnTo>
                    <a:pt x="428625" y="1350168"/>
                  </a:lnTo>
                  <a:lnTo>
                    <a:pt x="426244" y="1383506"/>
                  </a:lnTo>
                  <a:lnTo>
                    <a:pt x="438150" y="1404937"/>
                  </a:lnTo>
                  <a:lnTo>
                    <a:pt x="421481" y="1450181"/>
                  </a:lnTo>
                  <a:lnTo>
                    <a:pt x="459581" y="1466850"/>
                  </a:lnTo>
                  <a:lnTo>
                    <a:pt x="495300" y="1409700"/>
                  </a:lnTo>
                  <a:lnTo>
                    <a:pt x="554831" y="1393031"/>
                  </a:lnTo>
                  <a:lnTo>
                    <a:pt x="600075" y="1366837"/>
                  </a:lnTo>
                  <a:lnTo>
                    <a:pt x="654844" y="1366837"/>
                  </a:lnTo>
                  <a:lnTo>
                    <a:pt x="731044" y="1331118"/>
                  </a:lnTo>
                  <a:lnTo>
                    <a:pt x="771525" y="1254918"/>
                  </a:lnTo>
                  <a:lnTo>
                    <a:pt x="792956" y="1238250"/>
                  </a:lnTo>
                  <a:lnTo>
                    <a:pt x="802481" y="1204912"/>
                  </a:lnTo>
                  <a:lnTo>
                    <a:pt x="821531" y="1200150"/>
                  </a:lnTo>
                  <a:lnTo>
                    <a:pt x="962025" y="1240631"/>
                  </a:lnTo>
                  <a:lnTo>
                    <a:pt x="971550" y="1293018"/>
                  </a:lnTo>
                  <a:lnTo>
                    <a:pt x="992981" y="1333500"/>
                  </a:lnTo>
                  <a:lnTo>
                    <a:pt x="1016794" y="1371600"/>
                  </a:lnTo>
                  <a:lnTo>
                    <a:pt x="1054894" y="1381125"/>
                  </a:lnTo>
                  <a:lnTo>
                    <a:pt x="1090612" y="1376362"/>
                  </a:lnTo>
                  <a:lnTo>
                    <a:pt x="1133475" y="1362075"/>
                  </a:lnTo>
                  <a:lnTo>
                    <a:pt x="1188244" y="1288256"/>
                  </a:lnTo>
                  <a:lnTo>
                    <a:pt x="1178719" y="1233487"/>
                  </a:lnTo>
                  <a:lnTo>
                    <a:pt x="1171575" y="1183481"/>
                  </a:lnTo>
                  <a:lnTo>
                    <a:pt x="1050131" y="1054893"/>
                  </a:lnTo>
                  <a:lnTo>
                    <a:pt x="1052513" y="1002506"/>
                  </a:lnTo>
                  <a:lnTo>
                    <a:pt x="1090613" y="971550"/>
                  </a:lnTo>
                  <a:lnTo>
                    <a:pt x="1119188" y="919162"/>
                  </a:lnTo>
                  <a:lnTo>
                    <a:pt x="1195388" y="850106"/>
                  </a:lnTo>
                  <a:lnTo>
                    <a:pt x="1216819" y="771525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7194851" y="3628708"/>
              <a:ext cx="704480" cy="482664"/>
            </a:xfrm>
            <a:custGeom>
              <a:avLst/>
              <a:gdLst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42875 w 1721644"/>
                <a:gd name="connsiteY6" fmla="*/ 852487 h 1145381"/>
                <a:gd name="connsiteX7" fmla="*/ 173832 w 1721644"/>
                <a:gd name="connsiteY7" fmla="*/ 878681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42875 w 1721644"/>
                <a:gd name="connsiteY6" fmla="*/ 852487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33350 w 1721644"/>
                <a:gd name="connsiteY6" fmla="*/ 857250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33350 w 1721644"/>
                <a:gd name="connsiteY6" fmla="*/ 857250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0100 w 1721644"/>
                <a:gd name="connsiteY67" fmla="*/ 23812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2388 w 1721644"/>
                <a:gd name="connsiteY5" fmla="*/ 757237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385763 w 1721644"/>
                <a:gd name="connsiteY12" fmla="*/ 1016794 h 1145381"/>
                <a:gd name="connsiteX13" fmla="*/ 438150 w 1721644"/>
                <a:gd name="connsiteY13" fmla="*/ 1050131 h 1145381"/>
                <a:gd name="connsiteX14" fmla="*/ 542925 w 1721644"/>
                <a:gd name="connsiteY14" fmla="*/ 1035844 h 1145381"/>
                <a:gd name="connsiteX15" fmla="*/ 557213 w 1721644"/>
                <a:gd name="connsiteY15" fmla="*/ 1050131 h 1145381"/>
                <a:gd name="connsiteX16" fmla="*/ 597694 w 1721644"/>
                <a:gd name="connsiteY16" fmla="*/ 1014412 h 1145381"/>
                <a:gd name="connsiteX17" fmla="*/ 621507 w 1721644"/>
                <a:gd name="connsiteY17" fmla="*/ 990600 h 1145381"/>
                <a:gd name="connsiteX18" fmla="*/ 633413 w 1721644"/>
                <a:gd name="connsiteY18" fmla="*/ 954881 h 1145381"/>
                <a:gd name="connsiteX19" fmla="*/ 671513 w 1721644"/>
                <a:gd name="connsiteY19" fmla="*/ 940594 h 1145381"/>
                <a:gd name="connsiteX20" fmla="*/ 711994 w 1721644"/>
                <a:gd name="connsiteY20" fmla="*/ 969169 h 1145381"/>
                <a:gd name="connsiteX21" fmla="*/ 728663 w 1721644"/>
                <a:gd name="connsiteY21" fmla="*/ 1004887 h 1145381"/>
                <a:gd name="connsiteX22" fmla="*/ 762000 w 1721644"/>
                <a:gd name="connsiteY22" fmla="*/ 1038225 h 1145381"/>
                <a:gd name="connsiteX23" fmla="*/ 835819 w 1721644"/>
                <a:gd name="connsiteY23" fmla="*/ 1035844 h 1145381"/>
                <a:gd name="connsiteX24" fmla="*/ 871538 w 1721644"/>
                <a:gd name="connsiteY24" fmla="*/ 1071562 h 1145381"/>
                <a:gd name="connsiteX25" fmla="*/ 883444 w 1721644"/>
                <a:gd name="connsiteY25" fmla="*/ 1131094 h 1145381"/>
                <a:gd name="connsiteX26" fmla="*/ 916782 w 1721644"/>
                <a:gd name="connsiteY26" fmla="*/ 1116806 h 1145381"/>
                <a:gd name="connsiteX27" fmla="*/ 990600 w 1721644"/>
                <a:gd name="connsiteY27" fmla="*/ 1131094 h 1145381"/>
                <a:gd name="connsiteX28" fmla="*/ 1047750 w 1721644"/>
                <a:gd name="connsiteY28" fmla="*/ 1145381 h 1145381"/>
                <a:gd name="connsiteX29" fmla="*/ 1095375 w 1721644"/>
                <a:gd name="connsiteY29" fmla="*/ 1128712 h 1145381"/>
                <a:gd name="connsiteX30" fmla="*/ 1114425 w 1721644"/>
                <a:gd name="connsiteY30" fmla="*/ 1045369 h 1145381"/>
                <a:gd name="connsiteX31" fmla="*/ 1254919 w 1721644"/>
                <a:gd name="connsiteY31" fmla="*/ 940594 h 1145381"/>
                <a:gd name="connsiteX32" fmla="*/ 1295400 w 1721644"/>
                <a:gd name="connsiteY32" fmla="*/ 931069 h 1145381"/>
                <a:gd name="connsiteX33" fmla="*/ 1307307 w 1721644"/>
                <a:gd name="connsiteY33" fmla="*/ 983456 h 1145381"/>
                <a:gd name="connsiteX34" fmla="*/ 1295400 w 1721644"/>
                <a:gd name="connsiteY34" fmla="*/ 1021556 h 1145381"/>
                <a:gd name="connsiteX35" fmla="*/ 1376363 w 1721644"/>
                <a:gd name="connsiteY35" fmla="*/ 1040606 h 1145381"/>
                <a:gd name="connsiteX36" fmla="*/ 1471613 w 1721644"/>
                <a:gd name="connsiteY36" fmla="*/ 942975 h 1145381"/>
                <a:gd name="connsiteX37" fmla="*/ 1497807 w 1721644"/>
                <a:gd name="connsiteY37" fmla="*/ 890587 h 1145381"/>
                <a:gd name="connsiteX38" fmla="*/ 1566863 w 1721644"/>
                <a:gd name="connsiteY38" fmla="*/ 854869 h 1145381"/>
                <a:gd name="connsiteX39" fmla="*/ 1616869 w 1721644"/>
                <a:gd name="connsiteY39" fmla="*/ 800100 h 1145381"/>
                <a:gd name="connsiteX40" fmla="*/ 1676400 w 1721644"/>
                <a:gd name="connsiteY40" fmla="*/ 788194 h 1145381"/>
                <a:gd name="connsiteX41" fmla="*/ 1712119 w 1721644"/>
                <a:gd name="connsiteY41" fmla="*/ 762000 h 1145381"/>
                <a:gd name="connsiteX42" fmla="*/ 1714500 w 1721644"/>
                <a:gd name="connsiteY42" fmla="*/ 740569 h 1145381"/>
                <a:gd name="connsiteX43" fmla="*/ 1678782 w 1721644"/>
                <a:gd name="connsiteY43" fmla="*/ 711994 h 1145381"/>
                <a:gd name="connsiteX44" fmla="*/ 1721644 w 1721644"/>
                <a:gd name="connsiteY44" fmla="*/ 642937 h 1145381"/>
                <a:gd name="connsiteX45" fmla="*/ 1700213 w 1721644"/>
                <a:gd name="connsiteY45" fmla="*/ 585787 h 1145381"/>
                <a:gd name="connsiteX46" fmla="*/ 1714500 w 1721644"/>
                <a:gd name="connsiteY46" fmla="*/ 523875 h 1145381"/>
                <a:gd name="connsiteX47" fmla="*/ 1721644 w 1721644"/>
                <a:gd name="connsiteY47" fmla="*/ 473869 h 1145381"/>
                <a:gd name="connsiteX48" fmla="*/ 1714500 w 1721644"/>
                <a:gd name="connsiteY48" fmla="*/ 359569 h 1145381"/>
                <a:gd name="connsiteX49" fmla="*/ 1702594 w 1721644"/>
                <a:gd name="connsiteY49" fmla="*/ 314325 h 1145381"/>
                <a:gd name="connsiteX50" fmla="*/ 1671638 w 1721644"/>
                <a:gd name="connsiteY50" fmla="*/ 276225 h 1145381"/>
                <a:gd name="connsiteX51" fmla="*/ 1626394 w 1721644"/>
                <a:gd name="connsiteY51" fmla="*/ 273844 h 1145381"/>
                <a:gd name="connsiteX52" fmla="*/ 1521619 w 1721644"/>
                <a:gd name="connsiteY52" fmla="*/ 259556 h 1145381"/>
                <a:gd name="connsiteX53" fmla="*/ 1488282 w 1721644"/>
                <a:gd name="connsiteY53" fmla="*/ 250031 h 1145381"/>
                <a:gd name="connsiteX54" fmla="*/ 1473994 w 1721644"/>
                <a:gd name="connsiteY54" fmla="*/ 183356 h 1145381"/>
                <a:gd name="connsiteX55" fmla="*/ 1388269 w 1721644"/>
                <a:gd name="connsiteY55" fmla="*/ 207169 h 1145381"/>
                <a:gd name="connsiteX56" fmla="*/ 1331119 w 1721644"/>
                <a:gd name="connsiteY56" fmla="*/ 223837 h 1145381"/>
                <a:gd name="connsiteX57" fmla="*/ 1295400 w 1721644"/>
                <a:gd name="connsiteY57" fmla="*/ 202406 h 1145381"/>
                <a:gd name="connsiteX58" fmla="*/ 1214438 w 1721644"/>
                <a:gd name="connsiteY58" fmla="*/ 111919 h 1145381"/>
                <a:gd name="connsiteX59" fmla="*/ 1164432 w 1721644"/>
                <a:gd name="connsiteY59" fmla="*/ 121444 h 1145381"/>
                <a:gd name="connsiteX60" fmla="*/ 1083469 w 1721644"/>
                <a:gd name="connsiteY60" fmla="*/ 100012 h 1145381"/>
                <a:gd name="connsiteX61" fmla="*/ 1050132 w 1721644"/>
                <a:gd name="connsiteY61" fmla="*/ 83344 h 1145381"/>
                <a:gd name="connsiteX62" fmla="*/ 995363 w 1721644"/>
                <a:gd name="connsiteY62" fmla="*/ 135731 h 1145381"/>
                <a:gd name="connsiteX63" fmla="*/ 966788 w 1721644"/>
                <a:gd name="connsiteY63" fmla="*/ 107156 h 1145381"/>
                <a:gd name="connsiteX64" fmla="*/ 940594 w 1721644"/>
                <a:gd name="connsiteY64" fmla="*/ 76200 h 1145381"/>
                <a:gd name="connsiteX65" fmla="*/ 895350 w 1721644"/>
                <a:gd name="connsiteY65" fmla="*/ 59531 h 1145381"/>
                <a:gd name="connsiteX66" fmla="*/ 897732 w 1721644"/>
                <a:gd name="connsiteY66" fmla="*/ 14287 h 1145381"/>
                <a:gd name="connsiteX67" fmla="*/ 862013 w 1721644"/>
                <a:gd name="connsiteY67" fmla="*/ 0 h 1145381"/>
                <a:gd name="connsiteX68" fmla="*/ 814388 w 1721644"/>
                <a:gd name="connsiteY68" fmla="*/ 4762 h 1145381"/>
                <a:gd name="connsiteX69" fmla="*/ 800100 w 1721644"/>
                <a:gd name="connsiteY69" fmla="*/ 23812 h 1145381"/>
                <a:gd name="connsiteX70" fmla="*/ 735807 w 1721644"/>
                <a:gd name="connsiteY70" fmla="*/ 14287 h 1145381"/>
                <a:gd name="connsiteX71" fmla="*/ 676275 w 1721644"/>
                <a:gd name="connsiteY71" fmla="*/ 52387 h 1145381"/>
                <a:gd name="connsiteX72" fmla="*/ 635794 w 1721644"/>
                <a:gd name="connsiteY72" fmla="*/ 85725 h 1145381"/>
                <a:gd name="connsiteX73" fmla="*/ 661988 w 1721644"/>
                <a:gd name="connsiteY73" fmla="*/ 159544 h 1145381"/>
                <a:gd name="connsiteX74" fmla="*/ 685800 w 1721644"/>
                <a:gd name="connsiteY74" fmla="*/ 254794 h 1145381"/>
                <a:gd name="connsiteX75" fmla="*/ 681038 w 1721644"/>
                <a:gd name="connsiteY75" fmla="*/ 266700 h 1145381"/>
                <a:gd name="connsiteX76" fmla="*/ 478632 w 1721644"/>
                <a:gd name="connsiteY76" fmla="*/ 428625 h 1145381"/>
                <a:gd name="connsiteX77" fmla="*/ 414338 w 1721644"/>
                <a:gd name="connsiteY77" fmla="*/ 376237 h 1145381"/>
                <a:gd name="connsiteX78" fmla="*/ 371475 w 1721644"/>
                <a:gd name="connsiteY78" fmla="*/ 433387 h 1145381"/>
                <a:gd name="connsiteX79" fmla="*/ 152400 w 1721644"/>
                <a:gd name="connsiteY79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376238 w 1721644"/>
                <a:gd name="connsiteY12" fmla="*/ 1028700 h 1145381"/>
                <a:gd name="connsiteX13" fmla="*/ 438150 w 1721644"/>
                <a:gd name="connsiteY13" fmla="*/ 1050131 h 1145381"/>
                <a:gd name="connsiteX14" fmla="*/ 542925 w 1721644"/>
                <a:gd name="connsiteY14" fmla="*/ 1035844 h 1145381"/>
                <a:gd name="connsiteX15" fmla="*/ 557213 w 1721644"/>
                <a:gd name="connsiteY15" fmla="*/ 1050131 h 1145381"/>
                <a:gd name="connsiteX16" fmla="*/ 597694 w 1721644"/>
                <a:gd name="connsiteY16" fmla="*/ 1014412 h 1145381"/>
                <a:gd name="connsiteX17" fmla="*/ 621507 w 1721644"/>
                <a:gd name="connsiteY17" fmla="*/ 990600 h 1145381"/>
                <a:gd name="connsiteX18" fmla="*/ 633413 w 1721644"/>
                <a:gd name="connsiteY18" fmla="*/ 954881 h 1145381"/>
                <a:gd name="connsiteX19" fmla="*/ 671513 w 1721644"/>
                <a:gd name="connsiteY19" fmla="*/ 940594 h 1145381"/>
                <a:gd name="connsiteX20" fmla="*/ 711994 w 1721644"/>
                <a:gd name="connsiteY20" fmla="*/ 969169 h 1145381"/>
                <a:gd name="connsiteX21" fmla="*/ 728663 w 1721644"/>
                <a:gd name="connsiteY21" fmla="*/ 1004887 h 1145381"/>
                <a:gd name="connsiteX22" fmla="*/ 762000 w 1721644"/>
                <a:gd name="connsiteY22" fmla="*/ 1038225 h 1145381"/>
                <a:gd name="connsiteX23" fmla="*/ 835819 w 1721644"/>
                <a:gd name="connsiteY23" fmla="*/ 1035844 h 1145381"/>
                <a:gd name="connsiteX24" fmla="*/ 871538 w 1721644"/>
                <a:gd name="connsiteY24" fmla="*/ 1071562 h 1145381"/>
                <a:gd name="connsiteX25" fmla="*/ 883444 w 1721644"/>
                <a:gd name="connsiteY25" fmla="*/ 1131094 h 1145381"/>
                <a:gd name="connsiteX26" fmla="*/ 916782 w 1721644"/>
                <a:gd name="connsiteY26" fmla="*/ 1116806 h 1145381"/>
                <a:gd name="connsiteX27" fmla="*/ 990600 w 1721644"/>
                <a:gd name="connsiteY27" fmla="*/ 1131094 h 1145381"/>
                <a:gd name="connsiteX28" fmla="*/ 1047750 w 1721644"/>
                <a:gd name="connsiteY28" fmla="*/ 1145381 h 1145381"/>
                <a:gd name="connsiteX29" fmla="*/ 1095375 w 1721644"/>
                <a:gd name="connsiteY29" fmla="*/ 1128712 h 1145381"/>
                <a:gd name="connsiteX30" fmla="*/ 1114425 w 1721644"/>
                <a:gd name="connsiteY30" fmla="*/ 1045369 h 1145381"/>
                <a:gd name="connsiteX31" fmla="*/ 1254919 w 1721644"/>
                <a:gd name="connsiteY31" fmla="*/ 940594 h 1145381"/>
                <a:gd name="connsiteX32" fmla="*/ 1295400 w 1721644"/>
                <a:gd name="connsiteY32" fmla="*/ 931069 h 1145381"/>
                <a:gd name="connsiteX33" fmla="*/ 1307307 w 1721644"/>
                <a:gd name="connsiteY33" fmla="*/ 983456 h 1145381"/>
                <a:gd name="connsiteX34" fmla="*/ 1295400 w 1721644"/>
                <a:gd name="connsiteY34" fmla="*/ 1021556 h 1145381"/>
                <a:gd name="connsiteX35" fmla="*/ 1376363 w 1721644"/>
                <a:gd name="connsiteY35" fmla="*/ 1040606 h 1145381"/>
                <a:gd name="connsiteX36" fmla="*/ 1471613 w 1721644"/>
                <a:gd name="connsiteY36" fmla="*/ 942975 h 1145381"/>
                <a:gd name="connsiteX37" fmla="*/ 1497807 w 1721644"/>
                <a:gd name="connsiteY37" fmla="*/ 890587 h 1145381"/>
                <a:gd name="connsiteX38" fmla="*/ 1566863 w 1721644"/>
                <a:gd name="connsiteY38" fmla="*/ 854869 h 1145381"/>
                <a:gd name="connsiteX39" fmla="*/ 1616869 w 1721644"/>
                <a:gd name="connsiteY39" fmla="*/ 800100 h 1145381"/>
                <a:gd name="connsiteX40" fmla="*/ 1676400 w 1721644"/>
                <a:gd name="connsiteY40" fmla="*/ 788194 h 1145381"/>
                <a:gd name="connsiteX41" fmla="*/ 1712119 w 1721644"/>
                <a:gd name="connsiteY41" fmla="*/ 762000 h 1145381"/>
                <a:gd name="connsiteX42" fmla="*/ 1714500 w 1721644"/>
                <a:gd name="connsiteY42" fmla="*/ 740569 h 1145381"/>
                <a:gd name="connsiteX43" fmla="*/ 1678782 w 1721644"/>
                <a:gd name="connsiteY43" fmla="*/ 711994 h 1145381"/>
                <a:gd name="connsiteX44" fmla="*/ 1721644 w 1721644"/>
                <a:gd name="connsiteY44" fmla="*/ 642937 h 1145381"/>
                <a:gd name="connsiteX45" fmla="*/ 1700213 w 1721644"/>
                <a:gd name="connsiteY45" fmla="*/ 585787 h 1145381"/>
                <a:gd name="connsiteX46" fmla="*/ 1714500 w 1721644"/>
                <a:gd name="connsiteY46" fmla="*/ 523875 h 1145381"/>
                <a:gd name="connsiteX47" fmla="*/ 1721644 w 1721644"/>
                <a:gd name="connsiteY47" fmla="*/ 473869 h 1145381"/>
                <a:gd name="connsiteX48" fmla="*/ 1714500 w 1721644"/>
                <a:gd name="connsiteY48" fmla="*/ 359569 h 1145381"/>
                <a:gd name="connsiteX49" fmla="*/ 1702594 w 1721644"/>
                <a:gd name="connsiteY49" fmla="*/ 314325 h 1145381"/>
                <a:gd name="connsiteX50" fmla="*/ 1671638 w 1721644"/>
                <a:gd name="connsiteY50" fmla="*/ 276225 h 1145381"/>
                <a:gd name="connsiteX51" fmla="*/ 1626394 w 1721644"/>
                <a:gd name="connsiteY51" fmla="*/ 273844 h 1145381"/>
                <a:gd name="connsiteX52" fmla="*/ 1521619 w 1721644"/>
                <a:gd name="connsiteY52" fmla="*/ 259556 h 1145381"/>
                <a:gd name="connsiteX53" fmla="*/ 1488282 w 1721644"/>
                <a:gd name="connsiteY53" fmla="*/ 250031 h 1145381"/>
                <a:gd name="connsiteX54" fmla="*/ 1473994 w 1721644"/>
                <a:gd name="connsiteY54" fmla="*/ 183356 h 1145381"/>
                <a:gd name="connsiteX55" fmla="*/ 1388269 w 1721644"/>
                <a:gd name="connsiteY55" fmla="*/ 207169 h 1145381"/>
                <a:gd name="connsiteX56" fmla="*/ 1331119 w 1721644"/>
                <a:gd name="connsiteY56" fmla="*/ 223837 h 1145381"/>
                <a:gd name="connsiteX57" fmla="*/ 1295400 w 1721644"/>
                <a:gd name="connsiteY57" fmla="*/ 202406 h 1145381"/>
                <a:gd name="connsiteX58" fmla="*/ 1214438 w 1721644"/>
                <a:gd name="connsiteY58" fmla="*/ 111919 h 1145381"/>
                <a:gd name="connsiteX59" fmla="*/ 1164432 w 1721644"/>
                <a:gd name="connsiteY59" fmla="*/ 121444 h 1145381"/>
                <a:gd name="connsiteX60" fmla="*/ 1083469 w 1721644"/>
                <a:gd name="connsiteY60" fmla="*/ 100012 h 1145381"/>
                <a:gd name="connsiteX61" fmla="*/ 1050132 w 1721644"/>
                <a:gd name="connsiteY61" fmla="*/ 83344 h 1145381"/>
                <a:gd name="connsiteX62" fmla="*/ 995363 w 1721644"/>
                <a:gd name="connsiteY62" fmla="*/ 135731 h 1145381"/>
                <a:gd name="connsiteX63" fmla="*/ 966788 w 1721644"/>
                <a:gd name="connsiteY63" fmla="*/ 107156 h 1145381"/>
                <a:gd name="connsiteX64" fmla="*/ 940594 w 1721644"/>
                <a:gd name="connsiteY64" fmla="*/ 76200 h 1145381"/>
                <a:gd name="connsiteX65" fmla="*/ 895350 w 1721644"/>
                <a:gd name="connsiteY65" fmla="*/ 59531 h 1145381"/>
                <a:gd name="connsiteX66" fmla="*/ 897732 w 1721644"/>
                <a:gd name="connsiteY66" fmla="*/ 14287 h 1145381"/>
                <a:gd name="connsiteX67" fmla="*/ 862013 w 1721644"/>
                <a:gd name="connsiteY67" fmla="*/ 0 h 1145381"/>
                <a:gd name="connsiteX68" fmla="*/ 814388 w 1721644"/>
                <a:gd name="connsiteY68" fmla="*/ 4762 h 1145381"/>
                <a:gd name="connsiteX69" fmla="*/ 800100 w 1721644"/>
                <a:gd name="connsiteY69" fmla="*/ 23812 h 1145381"/>
                <a:gd name="connsiteX70" fmla="*/ 735807 w 1721644"/>
                <a:gd name="connsiteY70" fmla="*/ 14287 h 1145381"/>
                <a:gd name="connsiteX71" fmla="*/ 676275 w 1721644"/>
                <a:gd name="connsiteY71" fmla="*/ 52387 h 1145381"/>
                <a:gd name="connsiteX72" fmla="*/ 635794 w 1721644"/>
                <a:gd name="connsiteY72" fmla="*/ 85725 h 1145381"/>
                <a:gd name="connsiteX73" fmla="*/ 661988 w 1721644"/>
                <a:gd name="connsiteY73" fmla="*/ 159544 h 1145381"/>
                <a:gd name="connsiteX74" fmla="*/ 685800 w 1721644"/>
                <a:gd name="connsiteY74" fmla="*/ 254794 h 1145381"/>
                <a:gd name="connsiteX75" fmla="*/ 681038 w 1721644"/>
                <a:gd name="connsiteY75" fmla="*/ 266700 h 1145381"/>
                <a:gd name="connsiteX76" fmla="*/ 478632 w 1721644"/>
                <a:gd name="connsiteY76" fmla="*/ 428625 h 1145381"/>
                <a:gd name="connsiteX77" fmla="*/ 414338 w 1721644"/>
                <a:gd name="connsiteY77" fmla="*/ 376237 h 1145381"/>
                <a:gd name="connsiteX78" fmla="*/ 371475 w 1721644"/>
                <a:gd name="connsiteY78" fmla="*/ 433387 h 1145381"/>
                <a:gd name="connsiteX79" fmla="*/ 152400 w 1721644"/>
                <a:gd name="connsiteY79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28613 w 1721644"/>
                <a:gd name="connsiteY11" fmla="*/ 973931 h 1145381"/>
                <a:gd name="connsiteX12" fmla="*/ 347663 w 1721644"/>
                <a:gd name="connsiteY12" fmla="*/ 1000125 h 1145381"/>
                <a:gd name="connsiteX13" fmla="*/ 376238 w 1721644"/>
                <a:gd name="connsiteY13" fmla="*/ 1028700 h 1145381"/>
                <a:gd name="connsiteX14" fmla="*/ 438150 w 1721644"/>
                <a:gd name="connsiteY14" fmla="*/ 1050131 h 1145381"/>
                <a:gd name="connsiteX15" fmla="*/ 542925 w 1721644"/>
                <a:gd name="connsiteY15" fmla="*/ 1035844 h 1145381"/>
                <a:gd name="connsiteX16" fmla="*/ 557213 w 1721644"/>
                <a:gd name="connsiteY16" fmla="*/ 1050131 h 1145381"/>
                <a:gd name="connsiteX17" fmla="*/ 597694 w 1721644"/>
                <a:gd name="connsiteY17" fmla="*/ 1014412 h 1145381"/>
                <a:gd name="connsiteX18" fmla="*/ 621507 w 1721644"/>
                <a:gd name="connsiteY18" fmla="*/ 990600 h 1145381"/>
                <a:gd name="connsiteX19" fmla="*/ 633413 w 1721644"/>
                <a:gd name="connsiteY19" fmla="*/ 954881 h 1145381"/>
                <a:gd name="connsiteX20" fmla="*/ 671513 w 1721644"/>
                <a:gd name="connsiteY20" fmla="*/ 940594 h 1145381"/>
                <a:gd name="connsiteX21" fmla="*/ 711994 w 1721644"/>
                <a:gd name="connsiteY21" fmla="*/ 969169 h 1145381"/>
                <a:gd name="connsiteX22" fmla="*/ 728663 w 1721644"/>
                <a:gd name="connsiteY22" fmla="*/ 1004887 h 1145381"/>
                <a:gd name="connsiteX23" fmla="*/ 762000 w 1721644"/>
                <a:gd name="connsiteY23" fmla="*/ 1038225 h 1145381"/>
                <a:gd name="connsiteX24" fmla="*/ 835819 w 1721644"/>
                <a:gd name="connsiteY24" fmla="*/ 1035844 h 1145381"/>
                <a:gd name="connsiteX25" fmla="*/ 871538 w 1721644"/>
                <a:gd name="connsiteY25" fmla="*/ 1071562 h 1145381"/>
                <a:gd name="connsiteX26" fmla="*/ 883444 w 1721644"/>
                <a:gd name="connsiteY26" fmla="*/ 1131094 h 1145381"/>
                <a:gd name="connsiteX27" fmla="*/ 916782 w 1721644"/>
                <a:gd name="connsiteY27" fmla="*/ 1116806 h 1145381"/>
                <a:gd name="connsiteX28" fmla="*/ 990600 w 1721644"/>
                <a:gd name="connsiteY28" fmla="*/ 1131094 h 1145381"/>
                <a:gd name="connsiteX29" fmla="*/ 1047750 w 1721644"/>
                <a:gd name="connsiteY29" fmla="*/ 1145381 h 1145381"/>
                <a:gd name="connsiteX30" fmla="*/ 1095375 w 1721644"/>
                <a:gd name="connsiteY30" fmla="*/ 1128712 h 1145381"/>
                <a:gd name="connsiteX31" fmla="*/ 1114425 w 1721644"/>
                <a:gd name="connsiteY31" fmla="*/ 1045369 h 1145381"/>
                <a:gd name="connsiteX32" fmla="*/ 1254919 w 1721644"/>
                <a:gd name="connsiteY32" fmla="*/ 940594 h 1145381"/>
                <a:gd name="connsiteX33" fmla="*/ 1295400 w 1721644"/>
                <a:gd name="connsiteY33" fmla="*/ 931069 h 1145381"/>
                <a:gd name="connsiteX34" fmla="*/ 1307307 w 1721644"/>
                <a:gd name="connsiteY34" fmla="*/ 983456 h 1145381"/>
                <a:gd name="connsiteX35" fmla="*/ 1295400 w 1721644"/>
                <a:gd name="connsiteY35" fmla="*/ 1021556 h 1145381"/>
                <a:gd name="connsiteX36" fmla="*/ 1376363 w 1721644"/>
                <a:gd name="connsiteY36" fmla="*/ 1040606 h 1145381"/>
                <a:gd name="connsiteX37" fmla="*/ 1471613 w 1721644"/>
                <a:gd name="connsiteY37" fmla="*/ 942975 h 1145381"/>
                <a:gd name="connsiteX38" fmla="*/ 1497807 w 1721644"/>
                <a:gd name="connsiteY38" fmla="*/ 890587 h 1145381"/>
                <a:gd name="connsiteX39" fmla="*/ 1566863 w 1721644"/>
                <a:gd name="connsiteY39" fmla="*/ 854869 h 1145381"/>
                <a:gd name="connsiteX40" fmla="*/ 1616869 w 1721644"/>
                <a:gd name="connsiteY40" fmla="*/ 800100 h 1145381"/>
                <a:gd name="connsiteX41" fmla="*/ 1676400 w 1721644"/>
                <a:gd name="connsiteY41" fmla="*/ 788194 h 1145381"/>
                <a:gd name="connsiteX42" fmla="*/ 1712119 w 1721644"/>
                <a:gd name="connsiteY42" fmla="*/ 762000 h 1145381"/>
                <a:gd name="connsiteX43" fmla="*/ 1714500 w 1721644"/>
                <a:gd name="connsiteY43" fmla="*/ 740569 h 1145381"/>
                <a:gd name="connsiteX44" fmla="*/ 1678782 w 1721644"/>
                <a:gd name="connsiteY44" fmla="*/ 711994 h 1145381"/>
                <a:gd name="connsiteX45" fmla="*/ 1721644 w 1721644"/>
                <a:gd name="connsiteY45" fmla="*/ 642937 h 1145381"/>
                <a:gd name="connsiteX46" fmla="*/ 1700213 w 1721644"/>
                <a:gd name="connsiteY46" fmla="*/ 585787 h 1145381"/>
                <a:gd name="connsiteX47" fmla="*/ 1714500 w 1721644"/>
                <a:gd name="connsiteY47" fmla="*/ 523875 h 1145381"/>
                <a:gd name="connsiteX48" fmla="*/ 1721644 w 1721644"/>
                <a:gd name="connsiteY48" fmla="*/ 473869 h 1145381"/>
                <a:gd name="connsiteX49" fmla="*/ 1714500 w 1721644"/>
                <a:gd name="connsiteY49" fmla="*/ 359569 h 1145381"/>
                <a:gd name="connsiteX50" fmla="*/ 1702594 w 1721644"/>
                <a:gd name="connsiteY50" fmla="*/ 314325 h 1145381"/>
                <a:gd name="connsiteX51" fmla="*/ 1671638 w 1721644"/>
                <a:gd name="connsiteY51" fmla="*/ 276225 h 1145381"/>
                <a:gd name="connsiteX52" fmla="*/ 1626394 w 1721644"/>
                <a:gd name="connsiteY52" fmla="*/ 273844 h 1145381"/>
                <a:gd name="connsiteX53" fmla="*/ 1521619 w 1721644"/>
                <a:gd name="connsiteY53" fmla="*/ 259556 h 1145381"/>
                <a:gd name="connsiteX54" fmla="*/ 1488282 w 1721644"/>
                <a:gd name="connsiteY54" fmla="*/ 250031 h 1145381"/>
                <a:gd name="connsiteX55" fmla="*/ 1473994 w 1721644"/>
                <a:gd name="connsiteY55" fmla="*/ 183356 h 1145381"/>
                <a:gd name="connsiteX56" fmla="*/ 1388269 w 1721644"/>
                <a:gd name="connsiteY56" fmla="*/ 207169 h 1145381"/>
                <a:gd name="connsiteX57" fmla="*/ 1331119 w 1721644"/>
                <a:gd name="connsiteY57" fmla="*/ 223837 h 1145381"/>
                <a:gd name="connsiteX58" fmla="*/ 1295400 w 1721644"/>
                <a:gd name="connsiteY58" fmla="*/ 202406 h 1145381"/>
                <a:gd name="connsiteX59" fmla="*/ 1214438 w 1721644"/>
                <a:gd name="connsiteY59" fmla="*/ 111919 h 1145381"/>
                <a:gd name="connsiteX60" fmla="*/ 1164432 w 1721644"/>
                <a:gd name="connsiteY60" fmla="*/ 121444 h 1145381"/>
                <a:gd name="connsiteX61" fmla="*/ 1083469 w 1721644"/>
                <a:gd name="connsiteY61" fmla="*/ 100012 h 1145381"/>
                <a:gd name="connsiteX62" fmla="*/ 1050132 w 1721644"/>
                <a:gd name="connsiteY62" fmla="*/ 83344 h 1145381"/>
                <a:gd name="connsiteX63" fmla="*/ 995363 w 1721644"/>
                <a:gd name="connsiteY63" fmla="*/ 135731 h 1145381"/>
                <a:gd name="connsiteX64" fmla="*/ 966788 w 1721644"/>
                <a:gd name="connsiteY64" fmla="*/ 107156 h 1145381"/>
                <a:gd name="connsiteX65" fmla="*/ 940594 w 1721644"/>
                <a:gd name="connsiteY65" fmla="*/ 76200 h 1145381"/>
                <a:gd name="connsiteX66" fmla="*/ 895350 w 1721644"/>
                <a:gd name="connsiteY66" fmla="*/ 59531 h 1145381"/>
                <a:gd name="connsiteX67" fmla="*/ 897732 w 1721644"/>
                <a:gd name="connsiteY67" fmla="*/ 14287 h 1145381"/>
                <a:gd name="connsiteX68" fmla="*/ 862013 w 1721644"/>
                <a:gd name="connsiteY68" fmla="*/ 0 h 1145381"/>
                <a:gd name="connsiteX69" fmla="*/ 814388 w 1721644"/>
                <a:gd name="connsiteY69" fmla="*/ 4762 h 1145381"/>
                <a:gd name="connsiteX70" fmla="*/ 800100 w 1721644"/>
                <a:gd name="connsiteY70" fmla="*/ 23812 h 1145381"/>
                <a:gd name="connsiteX71" fmla="*/ 735807 w 1721644"/>
                <a:gd name="connsiteY71" fmla="*/ 14287 h 1145381"/>
                <a:gd name="connsiteX72" fmla="*/ 676275 w 1721644"/>
                <a:gd name="connsiteY72" fmla="*/ 52387 h 1145381"/>
                <a:gd name="connsiteX73" fmla="*/ 635794 w 1721644"/>
                <a:gd name="connsiteY73" fmla="*/ 85725 h 1145381"/>
                <a:gd name="connsiteX74" fmla="*/ 661988 w 1721644"/>
                <a:gd name="connsiteY74" fmla="*/ 159544 h 1145381"/>
                <a:gd name="connsiteX75" fmla="*/ 685800 w 1721644"/>
                <a:gd name="connsiteY75" fmla="*/ 254794 h 1145381"/>
                <a:gd name="connsiteX76" fmla="*/ 681038 w 1721644"/>
                <a:gd name="connsiteY76" fmla="*/ 266700 h 1145381"/>
                <a:gd name="connsiteX77" fmla="*/ 478632 w 1721644"/>
                <a:gd name="connsiteY77" fmla="*/ 428625 h 1145381"/>
                <a:gd name="connsiteX78" fmla="*/ 414338 w 1721644"/>
                <a:gd name="connsiteY78" fmla="*/ 376237 h 1145381"/>
                <a:gd name="connsiteX79" fmla="*/ 371475 w 1721644"/>
                <a:gd name="connsiteY79" fmla="*/ 433387 h 1145381"/>
                <a:gd name="connsiteX80" fmla="*/ 152400 w 1721644"/>
                <a:gd name="connsiteY80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21469 w 1721644"/>
                <a:gd name="connsiteY11" fmla="*/ 976312 h 1145381"/>
                <a:gd name="connsiteX12" fmla="*/ 347663 w 1721644"/>
                <a:gd name="connsiteY12" fmla="*/ 1000125 h 1145381"/>
                <a:gd name="connsiteX13" fmla="*/ 376238 w 1721644"/>
                <a:gd name="connsiteY13" fmla="*/ 1028700 h 1145381"/>
                <a:gd name="connsiteX14" fmla="*/ 438150 w 1721644"/>
                <a:gd name="connsiteY14" fmla="*/ 1050131 h 1145381"/>
                <a:gd name="connsiteX15" fmla="*/ 542925 w 1721644"/>
                <a:gd name="connsiteY15" fmla="*/ 1035844 h 1145381"/>
                <a:gd name="connsiteX16" fmla="*/ 557213 w 1721644"/>
                <a:gd name="connsiteY16" fmla="*/ 1050131 h 1145381"/>
                <a:gd name="connsiteX17" fmla="*/ 597694 w 1721644"/>
                <a:gd name="connsiteY17" fmla="*/ 1014412 h 1145381"/>
                <a:gd name="connsiteX18" fmla="*/ 621507 w 1721644"/>
                <a:gd name="connsiteY18" fmla="*/ 990600 h 1145381"/>
                <a:gd name="connsiteX19" fmla="*/ 633413 w 1721644"/>
                <a:gd name="connsiteY19" fmla="*/ 954881 h 1145381"/>
                <a:gd name="connsiteX20" fmla="*/ 671513 w 1721644"/>
                <a:gd name="connsiteY20" fmla="*/ 940594 h 1145381"/>
                <a:gd name="connsiteX21" fmla="*/ 711994 w 1721644"/>
                <a:gd name="connsiteY21" fmla="*/ 969169 h 1145381"/>
                <a:gd name="connsiteX22" fmla="*/ 728663 w 1721644"/>
                <a:gd name="connsiteY22" fmla="*/ 1004887 h 1145381"/>
                <a:gd name="connsiteX23" fmla="*/ 762000 w 1721644"/>
                <a:gd name="connsiteY23" fmla="*/ 1038225 h 1145381"/>
                <a:gd name="connsiteX24" fmla="*/ 835819 w 1721644"/>
                <a:gd name="connsiteY24" fmla="*/ 1035844 h 1145381"/>
                <a:gd name="connsiteX25" fmla="*/ 871538 w 1721644"/>
                <a:gd name="connsiteY25" fmla="*/ 1071562 h 1145381"/>
                <a:gd name="connsiteX26" fmla="*/ 883444 w 1721644"/>
                <a:gd name="connsiteY26" fmla="*/ 1131094 h 1145381"/>
                <a:gd name="connsiteX27" fmla="*/ 916782 w 1721644"/>
                <a:gd name="connsiteY27" fmla="*/ 1116806 h 1145381"/>
                <a:gd name="connsiteX28" fmla="*/ 990600 w 1721644"/>
                <a:gd name="connsiteY28" fmla="*/ 1131094 h 1145381"/>
                <a:gd name="connsiteX29" fmla="*/ 1047750 w 1721644"/>
                <a:gd name="connsiteY29" fmla="*/ 1145381 h 1145381"/>
                <a:gd name="connsiteX30" fmla="*/ 1095375 w 1721644"/>
                <a:gd name="connsiteY30" fmla="*/ 1128712 h 1145381"/>
                <a:gd name="connsiteX31" fmla="*/ 1114425 w 1721644"/>
                <a:gd name="connsiteY31" fmla="*/ 1045369 h 1145381"/>
                <a:gd name="connsiteX32" fmla="*/ 1254919 w 1721644"/>
                <a:gd name="connsiteY32" fmla="*/ 940594 h 1145381"/>
                <a:gd name="connsiteX33" fmla="*/ 1295400 w 1721644"/>
                <a:gd name="connsiteY33" fmla="*/ 931069 h 1145381"/>
                <a:gd name="connsiteX34" fmla="*/ 1307307 w 1721644"/>
                <a:gd name="connsiteY34" fmla="*/ 983456 h 1145381"/>
                <a:gd name="connsiteX35" fmla="*/ 1295400 w 1721644"/>
                <a:gd name="connsiteY35" fmla="*/ 1021556 h 1145381"/>
                <a:gd name="connsiteX36" fmla="*/ 1376363 w 1721644"/>
                <a:gd name="connsiteY36" fmla="*/ 1040606 h 1145381"/>
                <a:gd name="connsiteX37" fmla="*/ 1471613 w 1721644"/>
                <a:gd name="connsiteY37" fmla="*/ 942975 h 1145381"/>
                <a:gd name="connsiteX38" fmla="*/ 1497807 w 1721644"/>
                <a:gd name="connsiteY38" fmla="*/ 890587 h 1145381"/>
                <a:gd name="connsiteX39" fmla="*/ 1566863 w 1721644"/>
                <a:gd name="connsiteY39" fmla="*/ 854869 h 1145381"/>
                <a:gd name="connsiteX40" fmla="*/ 1616869 w 1721644"/>
                <a:gd name="connsiteY40" fmla="*/ 800100 h 1145381"/>
                <a:gd name="connsiteX41" fmla="*/ 1676400 w 1721644"/>
                <a:gd name="connsiteY41" fmla="*/ 788194 h 1145381"/>
                <a:gd name="connsiteX42" fmla="*/ 1712119 w 1721644"/>
                <a:gd name="connsiteY42" fmla="*/ 762000 h 1145381"/>
                <a:gd name="connsiteX43" fmla="*/ 1714500 w 1721644"/>
                <a:gd name="connsiteY43" fmla="*/ 740569 h 1145381"/>
                <a:gd name="connsiteX44" fmla="*/ 1678782 w 1721644"/>
                <a:gd name="connsiteY44" fmla="*/ 711994 h 1145381"/>
                <a:gd name="connsiteX45" fmla="*/ 1721644 w 1721644"/>
                <a:gd name="connsiteY45" fmla="*/ 642937 h 1145381"/>
                <a:gd name="connsiteX46" fmla="*/ 1700213 w 1721644"/>
                <a:gd name="connsiteY46" fmla="*/ 585787 h 1145381"/>
                <a:gd name="connsiteX47" fmla="*/ 1714500 w 1721644"/>
                <a:gd name="connsiteY47" fmla="*/ 523875 h 1145381"/>
                <a:gd name="connsiteX48" fmla="*/ 1721644 w 1721644"/>
                <a:gd name="connsiteY48" fmla="*/ 473869 h 1145381"/>
                <a:gd name="connsiteX49" fmla="*/ 1714500 w 1721644"/>
                <a:gd name="connsiteY49" fmla="*/ 359569 h 1145381"/>
                <a:gd name="connsiteX50" fmla="*/ 1702594 w 1721644"/>
                <a:gd name="connsiteY50" fmla="*/ 314325 h 1145381"/>
                <a:gd name="connsiteX51" fmla="*/ 1671638 w 1721644"/>
                <a:gd name="connsiteY51" fmla="*/ 276225 h 1145381"/>
                <a:gd name="connsiteX52" fmla="*/ 1626394 w 1721644"/>
                <a:gd name="connsiteY52" fmla="*/ 273844 h 1145381"/>
                <a:gd name="connsiteX53" fmla="*/ 1521619 w 1721644"/>
                <a:gd name="connsiteY53" fmla="*/ 259556 h 1145381"/>
                <a:gd name="connsiteX54" fmla="*/ 1488282 w 1721644"/>
                <a:gd name="connsiteY54" fmla="*/ 250031 h 1145381"/>
                <a:gd name="connsiteX55" fmla="*/ 1473994 w 1721644"/>
                <a:gd name="connsiteY55" fmla="*/ 183356 h 1145381"/>
                <a:gd name="connsiteX56" fmla="*/ 1388269 w 1721644"/>
                <a:gd name="connsiteY56" fmla="*/ 207169 h 1145381"/>
                <a:gd name="connsiteX57" fmla="*/ 1331119 w 1721644"/>
                <a:gd name="connsiteY57" fmla="*/ 223837 h 1145381"/>
                <a:gd name="connsiteX58" fmla="*/ 1295400 w 1721644"/>
                <a:gd name="connsiteY58" fmla="*/ 202406 h 1145381"/>
                <a:gd name="connsiteX59" fmla="*/ 1214438 w 1721644"/>
                <a:gd name="connsiteY59" fmla="*/ 111919 h 1145381"/>
                <a:gd name="connsiteX60" fmla="*/ 1164432 w 1721644"/>
                <a:gd name="connsiteY60" fmla="*/ 121444 h 1145381"/>
                <a:gd name="connsiteX61" fmla="*/ 1083469 w 1721644"/>
                <a:gd name="connsiteY61" fmla="*/ 100012 h 1145381"/>
                <a:gd name="connsiteX62" fmla="*/ 1050132 w 1721644"/>
                <a:gd name="connsiteY62" fmla="*/ 83344 h 1145381"/>
                <a:gd name="connsiteX63" fmla="*/ 995363 w 1721644"/>
                <a:gd name="connsiteY63" fmla="*/ 135731 h 1145381"/>
                <a:gd name="connsiteX64" fmla="*/ 966788 w 1721644"/>
                <a:gd name="connsiteY64" fmla="*/ 107156 h 1145381"/>
                <a:gd name="connsiteX65" fmla="*/ 940594 w 1721644"/>
                <a:gd name="connsiteY65" fmla="*/ 76200 h 1145381"/>
                <a:gd name="connsiteX66" fmla="*/ 895350 w 1721644"/>
                <a:gd name="connsiteY66" fmla="*/ 59531 h 1145381"/>
                <a:gd name="connsiteX67" fmla="*/ 897732 w 1721644"/>
                <a:gd name="connsiteY67" fmla="*/ 14287 h 1145381"/>
                <a:gd name="connsiteX68" fmla="*/ 862013 w 1721644"/>
                <a:gd name="connsiteY68" fmla="*/ 0 h 1145381"/>
                <a:gd name="connsiteX69" fmla="*/ 814388 w 1721644"/>
                <a:gd name="connsiteY69" fmla="*/ 4762 h 1145381"/>
                <a:gd name="connsiteX70" fmla="*/ 800100 w 1721644"/>
                <a:gd name="connsiteY70" fmla="*/ 23812 h 1145381"/>
                <a:gd name="connsiteX71" fmla="*/ 735807 w 1721644"/>
                <a:gd name="connsiteY71" fmla="*/ 14287 h 1145381"/>
                <a:gd name="connsiteX72" fmla="*/ 676275 w 1721644"/>
                <a:gd name="connsiteY72" fmla="*/ 52387 h 1145381"/>
                <a:gd name="connsiteX73" fmla="*/ 635794 w 1721644"/>
                <a:gd name="connsiteY73" fmla="*/ 85725 h 1145381"/>
                <a:gd name="connsiteX74" fmla="*/ 661988 w 1721644"/>
                <a:gd name="connsiteY74" fmla="*/ 159544 h 1145381"/>
                <a:gd name="connsiteX75" fmla="*/ 685800 w 1721644"/>
                <a:gd name="connsiteY75" fmla="*/ 254794 h 1145381"/>
                <a:gd name="connsiteX76" fmla="*/ 681038 w 1721644"/>
                <a:gd name="connsiteY76" fmla="*/ 266700 h 1145381"/>
                <a:gd name="connsiteX77" fmla="*/ 478632 w 1721644"/>
                <a:gd name="connsiteY77" fmla="*/ 428625 h 1145381"/>
                <a:gd name="connsiteX78" fmla="*/ 414338 w 1721644"/>
                <a:gd name="connsiteY78" fmla="*/ 376237 h 1145381"/>
                <a:gd name="connsiteX79" fmla="*/ 371475 w 1721644"/>
                <a:gd name="connsiteY79" fmla="*/ 433387 h 1145381"/>
                <a:gd name="connsiteX80" fmla="*/ 152400 w 1721644"/>
                <a:gd name="connsiteY80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242888 w 1721644"/>
                <a:gd name="connsiteY10" fmla="*/ 933450 h 1145381"/>
                <a:gd name="connsiteX11" fmla="*/ 307182 w 1721644"/>
                <a:gd name="connsiteY11" fmla="*/ 933450 h 1145381"/>
                <a:gd name="connsiteX12" fmla="*/ 321469 w 1721644"/>
                <a:gd name="connsiteY12" fmla="*/ 976312 h 1145381"/>
                <a:gd name="connsiteX13" fmla="*/ 347663 w 1721644"/>
                <a:gd name="connsiteY13" fmla="*/ 1000125 h 1145381"/>
                <a:gd name="connsiteX14" fmla="*/ 376238 w 1721644"/>
                <a:gd name="connsiteY14" fmla="*/ 1028700 h 1145381"/>
                <a:gd name="connsiteX15" fmla="*/ 438150 w 1721644"/>
                <a:gd name="connsiteY15" fmla="*/ 1050131 h 1145381"/>
                <a:gd name="connsiteX16" fmla="*/ 542925 w 1721644"/>
                <a:gd name="connsiteY16" fmla="*/ 1035844 h 1145381"/>
                <a:gd name="connsiteX17" fmla="*/ 557213 w 1721644"/>
                <a:gd name="connsiteY17" fmla="*/ 1050131 h 1145381"/>
                <a:gd name="connsiteX18" fmla="*/ 597694 w 1721644"/>
                <a:gd name="connsiteY18" fmla="*/ 1014412 h 1145381"/>
                <a:gd name="connsiteX19" fmla="*/ 621507 w 1721644"/>
                <a:gd name="connsiteY19" fmla="*/ 990600 h 1145381"/>
                <a:gd name="connsiteX20" fmla="*/ 633413 w 1721644"/>
                <a:gd name="connsiteY20" fmla="*/ 954881 h 1145381"/>
                <a:gd name="connsiteX21" fmla="*/ 671513 w 1721644"/>
                <a:gd name="connsiteY21" fmla="*/ 940594 h 1145381"/>
                <a:gd name="connsiteX22" fmla="*/ 711994 w 1721644"/>
                <a:gd name="connsiteY22" fmla="*/ 969169 h 1145381"/>
                <a:gd name="connsiteX23" fmla="*/ 728663 w 1721644"/>
                <a:gd name="connsiteY23" fmla="*/ 1004887 h 1145381"/>
                <a:gd name="connsiteX24" fmla="*/ 762000 w 1721644"/>
                <a:gd name="connsiteY24" fmla="*/ 1038225 h 1145381"/>
                <a:gd name="connsiteX25" fmla="*/ 835819 w 1721644"/>
                <a:gd name="connsiteY25" fmla="*/ 1035844 h 1145381"/>
                <a:gd name="connsiteX26" fmla="*/ 871538 w 1721644"/>
                <a:gd name="connsiteY26" fmla="*/ 1071562 h 1145381"/>
                <a:gd name="connsiteX27" fmla="*/ 883444 w 1721644"/>
                <a:gd name="connsiteY27" fmla="*/ 1131094 h 1145381"/>
                <a:gd name="connsiteX28" fmla="*/ 916782 w 1721644"/>
                <a:gd name="connsiteY28" fmla="*/ 1116806 h 1145381"/>
                <a:gd name="connsiteX29" fmla="*/ 990600 w 1721644"/>
                <a:gd name="connsiteY29" fmla="*/ 1131094 h 1145381"/>
                <a:gd name="connsiteX30" fmla="*/ 1047750 w 1721644"/>
                <a:gd name="connsiteY30" fmla="*/ 1145381 h 1145381"/>
                <a:gd name="connsiteX31" fmla="*/ 1095375 w 1721644"/>
                <a:gd name="connsiteY31" fmla="*/ 1128712 h 1145381"/>
                <a:gd name="connsiteX32" fmla="*/ 1114425 w 1721644"/>
                <a:gd name="connsiteY32" fmla="*/ 1045369 h 1145381"/>
                <a:gd name="connsiteX33" fmla="*/ 1254919 w 1721644"/>
                <a:gd name="connsiteY33" fmla="*/ 940594 h 1145381"/>
                <a:gd name="connsiteX34" fmla="*/ 1295400 w 1721644"/>
                <a:gd name="connsiteY34" fmla="*/ 931069 h 1145381"/>
                <a:gd name="connsiteX35" fmla="*/ 1307307 w 1721644"/>
                <a:gd name="connsiteY35" fmla="*/ 983456 h 1145381"/>
                <a:gd name="connsiteX36" fmla="*/ 1295400 w 1721644"/>
                <a:gd name="connsiteY36" fmla="*/ 1021556 h 1145381"/>
                <a:gd name="connsiteX37" fmla="*/ 1376363 w 1721644"/>
                <a:gd name="connsiteY37" fmla="*/ 1040606 h 1145381"/>
                <a:gd name="connsiteX38" fmla="*/ 1471613 w 1721644"/>
                <a:gd name="connsiteY38" fmla="*/ 942975 h 1145381"/>
                <a:gd name="connsiteX39" fmla="*/ 1497807 w 1721644"/>
                <a:gd name="connsiteY39" fmla="*/ 890587 h 1145381"/>
                <a:gd name="connsiteX40" fmla="*/ 1566863 w 1721644"/>
                <a:gd name="connsiteY40" fmla="*/ 854869 h 1145381"/>
                <a:gd name="connsiteX41" fmla="*/ 1616869 w 1721644"/>
                <a:gd name="connsiteY41" fmla="*/ 800100 h 1145381"/>
                <a:gd name="connsiteX42" fmla="*/ 1676400 w 1721644"/>
                <a:gd name="connsiteY42" fmla="*/ 788194 h 1145381"/>
                <a:gd name="connsiteX43" fmla="*/ 1712119 w 1721644"/>
                <a:gd name="connsiteY43" fmla="*/ 762000 h 1145381"/>
                <a:gd name="connsiteX44" fmla="*/ 1714500 w 1721644"/>
                <a:gd name="connsiteY44" fmla="*/ 740569 h 1145381"/>
                <a:gd name="connsiteX45" fmla="*/ 1678782 w 1721644"/>
                <a:gd name="connsiteY45" fmla="*/ 711994 h 1145381"/>
                <a:gd name="connsiteX46" fmla="*/ 1721644 w 1721644"/>
                <a:gd name="connsiteY46" fmla="*/ 642937 h 1145381"/>
                <a:gd name="connsiteX47" fmla="*/ 1700213 w 1721644"/>
                <a:gd name="connsiteY47" fmla="*/ 585787 h 1145381"/>
                <a:gd name="connsiteX48" fmla="*/ 1714500 w 1721644"/>
                <a:gd name="connsiteY48" fmla="*/ 523875 h 1145381"/>
                <a:gd name="connsiteX49" fmla="*/ 1721644 w 1721644"/>
                <a:gd name="connsiteY49" fmla="*/ 473869 h 1145381"/>
                <a:gd name="connsiteX50" fmla="*/ 1714500 w 1721644"/>
                <a:gd name="connsiteY50" fmla="*/ 359569 h 1145381"/>
                <a:gd name="connsiteX51" fmla="*/ 1702594 w 1721644"/>
                <a:gd name="connsiteY51" fmla="*/ 314325 h 1145381"/>
                <a:gd name="connsiteX52" fmla="*/ 1671638 w 1721644"/>
                <a:gd name="connsiteY52" fmla="*/ 276225 h 1145381"/>
                <a:gd name="connsiteX53" fmla="*/ 1626394 w 1721644"/>
                <a:gd name="connsiteY53" fmla="*/ 273844 h 1145381"/>
                <a:gd name="connsiteX54" fmla="*/ 1521619 w 1721644"/>
                <a:gd name="connsiteY54" fmla="*/ 259556 h 1145381"/>
                <a:gd name="connsiteX55" fmla="*/ 1488282 w 1721644"/>
                <a:gd name="connsiteY55" fmla="*/ 250031 h 1145381"/>
                <a:gd name="connsiteX56" fmla="*/ 1473994 w 1721644"/>
                <a:gd name="connsiteY56" fmla="*/ 183356 h 1145381"/>
                <a:gd name="connsiteX57" fmla="*/ 1388269 w 1721644"/>
                <a:gd name="connsiteY57" fmla="*/ 207169 h 1145381"/>
                <a:gd name="connsiteX58" fmla="*/ 1331119 w 1721644"/>
                <a:gd name="connsiteY58" fmla="*/ 223837 h 1145381"/>
                <a:gd name="connsiteX59" fmla="*/ 1295400 w 1721644"/>
                <a:gd name="connsiteY59" fmla="*/ 202406 h 1145381"/>
                <a:gd name="connsiteX60" fmla="*/ 1214438 w 1721644"/>
                <a:gd name="connsiteY60" fmla="*/ 111919 h 1145381"/>
                <a:gd name="connsiteX61" fmla="*/ 1164432 w 1721644"/>
                <a:gd name="connsiteY61" fmla="*/ 121444 h 1145381"/>
                <a:gd name="connsiteX62" fmla="*/ 1083469 w 1721644"/>
                <a:gd name="connsiteY62" fmla="*/ 100012 h 1145381"/>
                <a:gd name="connsiteX63" fmla="*/ 1050132 w 1721644"/>
                <a:gd name="connsiteY63" fmla="*/ 83344 h 1145381"/>
                <a:gd name="connsiteX64" fmla="*/ 995363 w 1721644"/>
                <a:gd name="connsiteY64" fmla="*/ 135731 h 1145381"/>
                <a:gd name="connsiteX65" fmla="*/ 966788 w 1721644"/>
                <a:gd name="connsiteY65" fmla="*/ 107156 h 1145381"/>
                <a:gd name="connsiteX66" fmla="*/ 940594 w 1721644"/>
                <a:gd name="connsiteY66" fmla="*/ 76200 h 1145381"/>
                <a:gd name="connsiteX67" fmla="*/ 895350 w 1721644"/>
                <a:gd name="connsiteY67" fmla="*/ 59531 h 1145381"/>
                <a:gd name="connsiteX68" fmla="*/ 897732 w 1721644"/>
                <a:gd name="connsiteY68" fmla="*/ 14287 h 1145381"/>
                <a:gd name="connsiteX69" fmla="*/ 862013 w 1721644"/>
                <a:gd name="connsiteY69" fmla="*/ 0 h 1145381"/>
                <a:gd name="connsiteX70" fmla="*/ 814388 w 1721644"/>
                <a:gd name="connsiteY70" fmla="*/ 4762 h 1145381"/>
                <a:gd name="connsiteX71" fmla="*/ 800100 w 1721644"/>
                <a:gd name="connsiteY71" fmla="*/ 23812 h 1145381"/>
                <a:gd name="connsiteX72" fmla="*/ 735807 w 1721644"/>
                <a:gd name="connsiteY72" fmla="*/ 14287 h 1145381"/>
                <a:gd name="connsiteX73" fmla="*/ 676275 w 1721644"/>
                <a:gd name="connsiteY73" fmla="*/ 52387 h 1145381"/>
                <a:gd name="connsiteX74" fmla="*/ 635794 w 1721644"/>
                <a:gd name="connsiteY74" fmla="*/ 85725 h 1145381"/>
                <a:gd name="connsiteX75" fmla="*/ 661988 w 1721644"/>
                <a:gd name="connsiteY75" fmla="*/ 159544 h 1145381"/>
                <a:gd name="connsiteX76" fmla="*/ 685800 w 1721644"/>
                <a:gd name="connsiteY76" fmla="*/ 254794 h 1145381"/>
                <a:gd name="connsiteX77" fmla="*/ 681038 w 1721644"/>
                <a:gd name="connsiteY77" fmla="*/ 266700 h 1145381"/>
                <a:gd name="connsiteX78" fmla="*/ 478632 w 1721644"/>
                <a:gd name="connsiteY78" fmla="*/ 428625 h 1145381"/>
                <a:gd name="connsiteX79" fmla="*/ 414338 w 1721644"/>
                <a:gd name="connsiteY79" fmla="*/ 376237 h 1145381"/>
                <a:gd name="connsiteX80" fmla="*/ 371475 w 1721644"/>
                <a:gd name="connsiteY80" fmla="*/ 433387 h 1145381"/>
                <a:gd name="connsiteX81" fmla="*/ 152400 w 1721644"/>
                <a:gd name="connsiteY81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247651 w 1721644"/>
                <a:gd name="connsiteY10" fmla="*/ 940594 h 1145381"/>
                <a:gd name="connsiteX11" fmla="*/ 307182 w 1721644"/>
                <a:gd name="connsiteY11" fmla="*/ 933450 h 1145381"/>
                <a:gd name="connsiteX12" fmla="*/ 321469 w 1721644"/>
                <a:gd name="connsiteY12" fmla="*/ 976312 h 1145381"/>
                <a:gd name="connsiteX13" fmla="*/ 347663 w 1721644"/>
                <a:gd name="connsiteY13" fmla="*/ 1000125 h 1145381"/>
                <a:gd name="connsiteX14" fmla="*/ 376238 w 1721644"/>
                <a:gd name="connsiteY14" fmla="*/ 1028700 h 1145381"/>
                <a:gd name="connsiteX15" fmla="*/ 438150 w 1721644"/>
                <a:gd name="connsiteY15" fmla="*/ 1050131 h 1145381"/>
                <a:gd name="connsiteX16" fmla="*/ 542925 w 1721644"/>
                <a:gd name="connsiteY16" fmla="*/ 1035844 h 1145381"/>
                <a:gd name="connsiteX17" fmla="*/ 557213 w 1721644"/>
                <a:gd name="connsiteY17" fmla="*/ 1050131 h 1145381"/>
                <a:gd name="connsiteX18" fmla="*/ 597694 w 1721644"/>
                <a:gd name="connsiteY18" fmla="*/ 1014412 h 1145381"/>
                <a:gd name="connsiteX19" fmla="*/ 621507 w 1721644"/>
                <a:gd name="connsiteY19" fmla="*/ 990600 h 1145381"/>
                <a:gd name="connsiteX20" fmla="*/ 633413 w 1721644"/>
                <a:gd name="connsiteY20" fmla="*/ 954881 h 1145381"/>
                <a:gd name="connsiteX21" fmla="*/ 671513 w 1721644"/>
                <a:gd name="connsiteY21" fmla="*/ 940594 h 1145381"/>
                <a:gd name="connsiteX22" fmla="*/ 711994 w 1721644"/>
                <a:gd name="connsiteY22" fmla="*/ 969169 h 1145381"/>
                <a:gd name="connsiteX23" fmla="*/ 728663 w 1721644"/>
                <a:gd name="connsiteY23" fmla="*/ 1004887 h 1145381"/>
                <a:gd name="connsiteX24" fmla="*/ 762000 w 1721644"/>
                <a:gd name="connsiteY24" fmla="*/ 1038225 h 1145381"/>
                <a:gd name="connsiteX25" fmla="*/ 835819 w 1721644"/>
                <a:gd name="connsiteY25" fmla="*/ 1035844 h 1145381"/>
                <a:gd name="connsiteX26" fmla="*/ 871538 w 1721644"/>
                <a:gd name="connsiteY26" fmla="*/ 1071562 h 1145381"/>
                <a:gd name="connsiteX27" fmla="*/ 883444 w 1721644"/>
                <a:gd name="connsiteY27" fmla="*/ 1131094 h 1145381"/>
                <a:gd name="connsiteX28" fmla="*/ 916782 w 1721644"/>
                <a:gd name="connsiteY28" fmla="*/ 1116806 h 1145381"/>
                <a:gd name="connsiteX29" fmla="*/ 990600 w 1721644"/>
                <a:gd name="connsiteY29" fmla="*/ 1131094 h 1145381"/>
                <a:gd name="connsiteX30" fmla="*/ 1047750 w 1721644"/>
                <a:gd name="connsiteY30" fmla="*/ 1145381 h 1145381"/>
                <a:gd name="connsiteX31" fmla="*/ 1095375 w 1721644"/>
                <a:gd name="connsiteY31" fmla="*/ 1128712 h 1145381"/>
                <a:gd name="connsiteX32" fmla="*/ 1114425 w 1721644"/>
                <a:gd name="connsiteY32" fmla="*/ 1045369 h 1145381"/>
                <a:gd name="connsiteX33" fmla="*/ 1254919 w 1721644"/>
                <a:gd name="connsiteY33" fmla="*/ 940594 h 1145381"/>
                <a:gd name="connsiteX34" fmla="*/ 1295400 w 1721644"/>
                <a:gd name="connsiteY34" fmla="*/ 931069 h 1145381"/>
                <a:gd name="connsiteX35" fmla="*/ 1307307 w 1721644"/>
                <a:gd name="connsiteY35" fmla="*/ 983456 h 1145381"/>
                <a:gd name="connsiteX36" fmla="*/ 1295400 w 1721644"/>
                <a:gd name="connsiteY36" fmla="*/ 1021556 h 1145381"/>
                <a:gd name="connsiteX37" fmla="*/ 1376363 w 1721644"/>
                <a:gd name="connsiteY37" fmla="*/ 1040606 h 1145381"/>
                <a:gd name="connsiteX38" fmla="*/ 1471613 w 1721644"/>
                <a:gd name="connsiteY38" fmla="*/ 942975 h 1145381"/>
                <a:gd name="connsiteX39" fmla="*/ 1497807 w 1721644"/>
                <a:gd name="connsiteY39" fmla="*/ 890587 h 1145381"/>
                <a:gd name="connsiteX40" fmla="*/ 1566863 w 1721644"/>
                <a:gd name="connsiteY40" fmla="*/ 854869 h 1145381"/>
                <a:gd name="connsiteX41" fmla="*/ 1616869 w 1721644"/>
                <a:gd name="connsiteY41" fmla="*/ 800100 h 1145381"/>
                <a:gd name="connsiteX42" fmla="*/ 1676400 w 1721644"/>
                <a:gd name="connsiteY42" fmla="*/ 788194 h 1145381"/>
                <a:gd name="connsiteX43" fmla="*/ 1712119 w 1721644"/>
                <a:gd name="connsiteY43" fmla="*/ 762000 h 1145381"/>
                <a:gd name="connsiteX44" fmla="*/ 1714500 w 1721644"/>
                <a:gd name="connsiteY44" fmla="*/ 740569 h 1145381"/>
                <a:gd name="connsiteX45" fmla="*/ 1678782 w 1721644"/>
                <a:gd name="connsiteY45" fmla="*/ 711994 h 1145381"/>
                <a:gd name="connsiteX46" fmla="*/ 1721644 w 1721644"/>
                <a:gd name="connsiteY46" fmla="*/ 642937 h 1145381"/>
                <a:gd name="connsiteX47" fmla="*/ 1700213 w 1721644"/>
                <a:gd name="connsiteY47" fmla="*/ 585787 h 1145381"/>
                <a:gd name="connsiteX48" fmla="*/ 1714500 w 1721644"/>
                <a:gd name="connsiteY48" fmla="*/ 523875 h 1145381"/>
                <a:gd name="connsiteX49" fmla="*/ 1721644 w 1721644"/>
                <a:gd name="connsiteY49" fmla="*/ 473869 h 1145381"/>
                <a:gd name="connsiteX50" fmla="*/ 1714500 w 1721644"/>
                <a:gd name="connsiteY50" fmla="*/ 359569 h 1145381"/>
                <a:gd name="connsiteX51" fmla="*/ 1702594 w 1721644"/>
                <a:gd name="connsiteY51" fmla="*/ 314325 h 1145381"/>
                <a:gd name="connsiteX52" fmla="*/ 1671638 w 1721644"/>
                <a:gd name="connsiteY52" fmla="*/ 276225 h 1145381"/>
                <a:gd name="connsiteX53" fmla="*/ 1626394 w 1721644"/>
                <a:gd name="connsiteY53" fmla="*/ 273844 h 1145381"/>
                <a:gd name="connsiteX54" fmla="*/ 1521619 w 1721644"/>
                <a:gd name="connsiteY54" fmla="*/ 259556 h 1145381"/>
                <a:gd name="connsiteX55" fmla="*/ 1488282 w 1721644"/>
                <a:gd name="connsiteY55" fmla="*/ 250031 h 1145381"/>
                <a:gd name="connsiteX56" fmla="*/ 1473994 w 1721644"/>
                <a:gd name="connsiteY56" fmla="*/ 183356 h 1145381"/>
                <a:gd name="connsiteX57" fmla="*/ 1388269 w 1721644"/>
                <a:gd name="connsiteY57" fmla="*/ 207169 h 1145381"/>
                <a:gd name="connsiteX58" fmla="*/ 1331119 w 1721644"/>
                <a:gd name="connsiteY58" fmla="*/ 223837 h 1145381"/>
                <a:gd name="connsiteX59" fmla="*/ 1295400 w 1721644"/>
                <a:gd name="connsiteY59" fmla="*/ 202406 h 1145381"/>
                <a:gd name="connsiteX60" fmla="*/ 1214438 w 1721644"/>
                <a:gd name="connsiteY60" fmla="*/ 111919 h 1145381"/>
                <a:gd name="connsiteX61" fmla="*/ 1164432 w 1721644"/>
                <a:gd name="connsiteY61" fmla="*/ 121444 h 1145381"/>
                <a:gd name="connsiteX62" fmla="*/ 1083469 w 1721644"/>
                <a:gd name="connsiteY62" fmla="*/ 100012 h 1145381"/>
                <a:gd name="connsiteX63" fmla="*/ 1050132 w 1721644"/>
                <a:gd name="connsiteY63" fmla="*/ 83344 h 1145381"/>
                <a:gd name="connsiteX64" fmla="*/ 995363 w 1721644"/>
                <a:gd name="connsiteY64" fmla="*/ 135731 h 1145381"/>
                <a:gd name="connsiteX65" fmla="*/ 966788 w 1721644"/>
                <a:gd name="connsiteY65" fmla="*/ 107156 h 1145381"/>
                <a:gd name="connsiteX66" fmla="*/ 940594 w 1721644"/>
                <a:gd name="connsiteY66" fmla="*/ 76200 h 1145381"/>
                <a:gd name="connsiteX67" fmla="*/ 895350 w 1721644"/>
                <a:gd name="connsiteY67" fmla="*/ 59531 h 1145381"/>
                <a:gd name="connsiteX68" fmla="*/ 897732 w 1721644"/>
                <a:gd name="connsiteY68" fmla="*/ 14287 h 1145381"/>
                <a:gd name="connsiteX69" fmla="*/ 862013 w 1721644"/>
                <a:gd name="connsiteY69" fmla="*/ 0 h 1145381"/>
                <a:gd name="connsiteX70" fmla="*/ 814388 w 1721644"/>
                <a:gd name="connsiteY70" fmla="*/ 4762 h 1145381"/>
                <a:gd name="connsiteX71" fmla="*/ 800100 w 1721644"/>
                <a:gd name="connsiteY71" fmla="*/ 23812 h 1145381"/>
                <a:gd name="connsiteX72" fmla="*/ 735807 w 1721644"/>
                <a:gd name="connsiteY72" fmla="*/ 14287 h 1145381"/>
                <a:gd name="connsiteX73" fmla="*/ 676275 w 1721644"/>
                <a:gd name="connsiteY73" fmla="*/ 52387 h 1145381"/>
                <a:gd name="connsiteX74" fmla="*/ 635794 w 1721644"/>
                <a:gd name="connsiteY74" fmla="*/ 85725 h 1145381"/>
                <a:gd name="connsiteX75" fmla="*/ 661988 w 1721644"/>
                <a:gd name="connsiteY75" fmla="*/ 159544 h 1145381"/>
                <a:gd name="connsiteX76" fmla="*/ 685800 w 1721644"/>
                <a:gd name="connsiteY76" fmla="*/ 254794 h 1145381"/>
                <a:gd name="connsiteX77" fmla="*/ 681038 w 1721644"/>
                <a:gd name="connsiteY77" fmla="*/ 266700 h 1145381"/>
                <a:gd name="connsiteX78" fmla="*/ 478632 w 1721644"/>
                <a:gd name="connsiteY78" fmla="*/ 428625 h 1145381"/>
                <a:gd name="connsiteX79" fmla="*/ 414338 w 1721644"/>
                <a:gd name="connsiteY79" fmla="*/ 376237 h 1145381"/>
                <a:gd name="connsiteX80" fmla="*/ 371475 w 1721644"/>
                <a:gd name="connsiteY80" fmla="*/ 433387 h 1145381"/>
                <a:gd name="connsiteX81" fmla="*/ 152400 w 1721644"/>
                <a:gd name="connsiteY81" fmla="*/ 431006 h 114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721644" h="1145381">
                  <a:moveTo>
                    <a:pt x="152400" y="431006"/>
                  </a:moveTo>
                  <a:lnTo>
                    <a:pt x="109538" y="509587"/>
                  </a:lnTo>
                  <a:lnTo>
                    <a:pt x="83344" y="552450"/>
                  </a:lnTo>
                  <a:lnTo>
                    <a:pt x="0" y="654844"/>
                  </a:lnTo>
                  <a:lnTo>
                    <a:pt x="40482" y="695325"/>
                  </a:lnTo>
                  <a:cubicBezTo>
                    <a:pt x="49213" y="712391"/>
                    <a:pt x="44847" y="740171"/>
                    <a:pt x="45244" y="766762"/>
                  </a:cubicBezTo>
                  <a:cubicBezTo>
                    <a:pt x="45641" y="793353"/>
                    <a:pt x="41275" y="840581"/>
                    <a:pt x="54769" y="857250"/>
                  </a:cubicBezTo>
                  <a:lnTo>
                    <a:pt x="133350" y="857250"/>
                  </a:lnTo>
                  <a:lnTo>
                    <a:pt x="169070" y="881062"/>
                  </a:lnTo>
                  <a:lnTo>
                    <a:pt x="207169" y="938212"/>
                  </a:lnTo>
                  <a:lnTo>
                    <a:pt x="247651" y="940594"/>
                  </a:lnTo>
                  <a:lnTo>
                    <a:pt x="307182" y="933450"/>
                  </a:lnTo>
                  <a:lnTo>
                    <a:pt x="321469" y="976312"/>
                  </a:lnTo>
                  <a:lnTo>
                    <a:pt x="347663" y="1000125"/>
                  </a:lnTo>
                  <a:lnTo>
                    <a:pt x="376238" y="1028700"/>
                  </a:lnTo>
                  <a:lnTo>
                    <a:pt x="438150" y="1050131"/>
                  </a:lnTo>
                  <a:lnTo>
                    <a:pt x="542925" y="1035844"/>
                  </a:lnTo>
                  <a:lnTo>
                    <a:pt x="557213" y="1050131"/>
                  </a:lnTo>
                  <a:lnTo>
                    <a:pt x="597694" y="1014412"/>
                  </a:lnTo>
                  <a:lnTo>
                    <a:pt x="621507" y="990600"/>
                  </a:lnTo>
                  <a:lnTo>
                    <a:pt x="633413" y="954881"/>
                  </a:lnTo>
                  <a:lnTo>
                    <a:pt x="671513" y="940594"/>
                  </a:lnTo>
                  <a:lnTo>
                    <a:pt x="711994" y="969169"/>
                  </a:lnTo>
                  <a:lnTo>
                    <a:pt x="728663" y="1004887"/>
                  </a:lnTo>
                  <a:lnTo>
                    <a:pt x="762000" y="1038225"/>
                  </a:lnTo>
                  <a:lnTo>
                    <a:pt x="835819" y="1035844"/>
                  </a:lnTo>
                  <a:lnTo>
                    <a:pt x="871538" y="1071562"/>
                  </a:lnTo>
                  <a:lnTo>
                    <a:pt x="883444" y="1131094"/>
                  </a:lnTo>
                  <a:lnTo>
                    <a:pt x="916782" y="1116806"/>
                  </a:lnTo>
                  <a:lnTo>
                    <a:pt x="990600" y="1131094"/>
                  </a:lnTo>
                  <a:lnTo>
                    <a:pt x="1047750" y="1145381"/>
                  </a:lnTo>
                  <a:lnTo>
                    <a:pt x="1095375" y="1128712"/>
                  </a:lnTo>
                  <a:lnTo>
                    <a:pt x="1114425" y="1045369"/>
                  </a:lnTo>
                  <a:lnTo>
                    <a:pt x="1254919" y="940594"/>
                  </a:lnTo>
                  <a:lnTo>
                    <a:pt x="1295400" y="931069"/>
                  </a:lnTo>
                  <a:lnTo>
                    <a:pt x="1307307" y="983456"/>
                  </a:lnTo>
                  <a:lnTo>
                    <a:pt x="1295400" y="1021556"/>
                  </a:lnTo>
                  <a:lnTo>
                    <a:pt x="1376363" y="1040606"/>
                  </a:lnTo>
                  <a:lnTo>
                    <a:pt x="1471613" y="942975"/>
                  </a:lnTo>
                  <a:lnTo>
                    <a:pt x="1497807" y="890587"/>
                  </a:lnTo>
                  <a:lnTo>
                    <a:pt x="1566863" y="854869"/>
                  </a:lnTo>
                  <a:lnTo>
                    <a:pt x="1616869" y="800100"/>
                  </a:lnTo>
                  <a:lnTo>
                    <a:pt x="1676400" y="788194"/>
                  </a:lnTo>
                  <a:lnTo>
                    <a:pt x="1712119" y="762000"/>
                  </a:lnTo>
                  <a:lnTo>
                    <a:pt x="1714500" y="740569"/>
                  </a:lnTo>
                  <a:lnTo>
                    <a:pt x="1678782" y="711994"/>
                  </a:lnTo>
                  <a:lnTo>
                    <a:pt x="1721644" y="642937"/>
                  </a:lnTo>
                  <a:lnTo>
                    <a:pt x="1700213" y="585787"/>
                  </a:lnTo>
                  <a:lnTo>
                    <a:pt x="1714500" y="523875"/>
                  </a:lnTo>
                  <a:lnTo>
                    <a:pt x="1721644" y="473869"/>
                  </a:lnTo>
                  <a:lnTo>
                    <a:pt x="1714500" y="359569"/>
                  </a:lnTo>
                  <a:lnTo>
                    <a:pt x="1702594" y="314325"/>
                  </a:lnTo>
                  <a:lnTo>
                    <a:pt x="1671638" y="276225"/>
                  </a:lnTo>
                  <a:lnTo>
                    <a:pt x="1626394" y="273844"/>
                  </a:lnTo>
                  <a:lnTo>
                    <a:pt x="1521619" y="259556"/>
                  </a:lnTo>
                  <a:lnTo>
                    <a:pt x="1488282" y="250031"/>
                  </a:lnTo>
                  <a:lnTo>
                    <a:pt x="1473994" y="183356"/>
                  </a:lnTo>
                  <a:lnTo>
                    <a:pt x="1388269" y="207169"/>
                  </a:lnTo>
                  <a:lnTo>
                    <a:pt x="1331119" y="223837"/>
                  </a:lnTo>
                  <a:lnTo>
                    <a:pt x="1295400" y="202406"/>
                  </a:lnTo>
                  <a:lnTo>
                    <a:pt x="1214438" y="111919"/>
                  </a:lnTo>
                  <a:lnTo>
                    <a:pt x="1164432" y="121444"/>
                  </a:lnTo>
                  <a:lnTo>
                    <a:pt x="1083469" y="100012"/>
                  </a:lnTo>
                  <a:lnTo>
                    <a:pt x="1050132" y="83344"/>
                  </a:lnTo>
                  <a:lnTo>
                    <a:pt x="995363" y="135731"/>
                  </a:lnTo>
                  <a:lnTo>
                    <a:pt x="966788" y="107156"/>
                  </a:lnTo>
                  <a:lnTo>
                    <a:pt x="940594" y="76200"/>
                  </a:lnTo>
                  <a:lnTo>
                    <a:pt x="895350" y="59531"/>
                  </a:lnTo>
                  <a:lnTo>
                    <a:pt x="897732" y="14287"/>
                  </a:lnTo>
                  <a:lnTo>
                    <a:pt x="862013" y="0"/>
                  </a:lnTo>
                  <a:lnTo>
                    <a:pt x="814388" y="4762"/>
                  </a:lnTo>
                  <a:lnTo>
                    <a:pt x="800100" y="23812"/>
                  </a:lnTo>
                  <a:lnTo>
                    <a:pt x="735807" y="14287"/>
                  </a:lnTo>
                  <a:lnTo>
                    <a:pt x="676275" y="52387"/>
                  </a:lnTo>
                  <a:lnTo>
                    <a:pt x="635794" y="85725"/>
                  </a:lnTo>
                  <a:lnTo>
                    <a:pt x="661988" y="159544"/>
                  </a:lnTo>
                  <a:lnTo>
                    <a:pt x="685800" y="254794"/>
                  </a:lnTo>
                  <a:lnTo>
                    <a:pt x="681038" y="266700"/>
                  </a:lnTo>
                  <a:lnTo>
                    <a:pt x="478632" y="428625"/>
                  </a:lnTo>
                  <a:lnTo>
                    <a:pt x="414338" y="376237"/>
                  </a:lnTo>
                  <a:lnTo>
                    <a:pt x="371475" y="433387"/>
                  </a:lnTo>
                  <a:lnTo>
                    <a:pt x="152400" y="431006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6767284" y="3503662"/>
              <a:ext cx="655697" cy="887274"/>
            </a:xfrm>
            <a:custGeom>
              <a:avLst/>
              <a:gdLst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09575 w 1602581"/>
                <a:gd name="connsiteY112" fmla="*/ 1109662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42912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85750 w 1602581"/>
                <a:gd name="connsiteY0" fmla="*/ 1073943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85750 w 1602581"/>
                <a:gd name="connsiteY116" fmla="*/ 1073943 h 2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602581" h="2107406">
                  <a:moveTo>
                    <a:pt x="285750" y="1073943"/>
                  </a:moveTo>
                  <a:lnTo>
                    <a:pt x="247650" y="1016793"/>
                  </a:lnTo>
                  <a:lnTo>
                    <a:pt x="209550" y="1000125"/>
                  </a:lnTo>
                  <a:lnTo>
                    <a:pt x="164306" y="1012031"/>
                  </a:lnTo>
                  <a:lnTo>
                    <a:pt x="135731" y="957262"/>
                  </a:lnTo>
                  <a:lnTo>
                    <a:pt x="76200" y="957262"/>
                  </a:lnTo>
                  <a:lnTo>
                    <a:pt x="47625" y="947737"/>
                  </a:lnTo>
                  <a:lnTo>
                    <a:pt x="50006" y="897731"/>
                  </a:lnTo>
                  <a:lnTo>
                    <a:pt x="21431" y="876300"/>
                  </a:lnTo>
                  <a:lnTo>
                    <a:pt x="0" y="835818"/>
                  </a:lnTo>
                  <a:lnTo>
                    <a:pt x="47625" y="788193"/>
                  </a:lnTo>
                  <a:lnTo>
                    <a:pt x="133350" y="759618"/>
                  </a:lnTo>
                  <a:lnTo>
                    <a:pt x="173831" y="731043"/>
                  </a:lnTo>
                  <a:lnTo>
                    <a:pt x="183356" y="652462"/>
                  </a:lnTo>
                  <a:lnTo>
                    <a:pt x="133350" y="597693"/>
                  </a:lnTo>
                  <a:cubicBezTo>
                    <a:pt x="154062" y="589927"/>
                    <a:pt x="146335" y="593584"/>
                    <a:pt x="157162" y="588168"/>
                  </a:cubicBezTo>
                  <a:lnTo>
                    <a:pt x="207168" y="519112"/>
                  </a:lnTo>
                  <a:lnTo>
                    <a:pt x="250031" y="500062"/>
                  </a:lnTo>
                  <a:lnTo>
                    <a:pt x="321468" y="521493"/>
                  </a:lnTo>
                  <a:lnTo>
                    <a:pt x="402431" y="521493"/>
                  </a:lnTo>
                  <a:lnTo>
                    <a:pt x="419100" y="509587"/>
                  </a:lnTo>
                  <a:lnTo>
                    <a:pt x="416718" y="469106"/>
                  </a:lnTo>
                  <a:lnTo>
                    <a:pt x="354806" y="440531"/>
                  </a:lnTo>
                  <a:lnTo>
                    <a:pt x="309562" y="419100"/>
                  </a:lnTo>
                  <a:lnTo>
                    <a:pt x="247650" y="419100"/>
                  </a:lnTo>
                  <a:lnTo>
                    <a:pt x="228600" y="388143"/>
                  </a:lnTo>
                  <a:lnTo>
                    <a:pt x="250031" y="364331"/>
                  </a:lnTo>
                  <a:lnTo>
                    <a:pt x="314325" y="345281"/>
                  </a:lnTo>
                  <a:lnTo>
                    <a:pt x="328612" y="323850"/>
                  </a:lnTo>
                  <a:lnTo>
                    <a:pt x="297656" y="292893"/>
                  </a:lnTo>
                  <a:lnTo>
                    <a:pt x="250031" y="311943"/>
                  </a:lnTo>
                  <a:lnTo>
                    <a:pt x="216693" y="280987"/>
                  </a:lnTo>
                  <a:lnTo>
                    <a:pt x="238125" y="257175"/>
                  </a:lnTo>
                  <a:lnTo>
                    <a:pt x="245268" y="219075"/>
                  </a:lnTo>
                  <a:lnTo>
                    <a:pt x="233362" y="195262"/>
                  </a:lnTo>
                  <a:lnTo>
                    <a:pt x="261937" y="145256"/>
                  </a:lnTo>
                  <a:lnTo>
                    <a:pt x="319087" y="157162"/>
                  </a:lnTo>
                  <a:lnTo>
                    <a:pt x="357187" y="195262"/>
                  </a:lnTo>
                  <a:lnTo>
                    <a:pt x="485775" y="197643"/>
                  </a:lnTo>
                  <a:lnTo>
                    <a:pt x="614362" y="178593"/>
                  </a:lnTo>
                  <a:lnTo>
                    <a:pt x="673893" y="157162"/>
                  </a:lnTo>
                  <a:lnTo>
                    <a:pt x="812006" y="126206"/>
                  </a:lnTo>
                  <a:lnTo>
                    <a:pt x="833437" y="123825"/>
                  </a:lnTo>
                  <a:lnTo>
                    <a:pt x="866775" y="107156"/>
                  </a:lnTo>
                  <a:lnTo>
                    <a:pt x="1028700" y="111918"/>
                  </a:lnTo>
                  <a:lnTo>
                    <a:pt x="1042987" y="57150"/>
                  </a:lnTo>
                  <a:lnTo>
                    <a:pt x="1114425" y="14287"/>
                  </a:lnTo>
                  <a:lnTo>
                    <a:pt x="1133475" y="4762"/>
                  </a:lnTo>
                  <a:lnTo>
                    <a:pt x="1223962" y="0"/>
                  </a:lnTo>
                  <a:lnTo>
                    <a:pt x="1262062" y="2381"/>
                  </a:lnTo>
                  <a:lnTo>
                    <a:pt x="1233487" y="30956"/>
                  </a:lnTo>
                  <a:lnTo>
                    <a:pt x="1259681" y="76200"/>
                  </a:lnTo>
                  <a:lnTo>
                    <a:pt x="1273968" y="104775"/>
                  </a:lnTo>
                  <a:lnTo>
                    <a:pt x="1235868" y="140493"/>
                  </a:lnTo>
                  <a:lnTo>
                    <a:pt x="1273968" y="159543"/>
                  </a:lnTo>
                  <a:lnTo>
                    <a:pt x="1276350" y="188118"/>
                  </a:lnTo>
                  <a:lnTo>
                    <a:pt x="1219200" y="245268"/>
                  </a:lnTo>
                  <a:lnTo>
                    <a:pt x="1278731" y="309562"/>
                  </a:lnTo>
                  <a:lnTo>
                    <a:pt x="1243012" y="354806"/>
                  </a:lnTo>
                  <a:lnTo>
                    <a:pt x="1281112" y="397668"/>
                  </a:lnTo>
                  <a:lnTo>
                    <a:pt x="1240631" y="433387"/>
                  </a:lnTo>
                  <a:lnTo>
                    <a:pt x="1269206" y="469106"/>
                  </a:lnTo>
                  <a:lnTo>
                    <a:pt x="1202531" y="526256"/>
                  </a:lnTo>
                  <a:lnTo>
                    <a:pt x="1202531" y="719137"/>
                  </a:lnTo>
                  <a:lnTo>
                    <a:pt x="1131093" y="845343"/>
                  </a:lnTo>
                  <a:lnTo>
                    <a:pt x="1042987" y="952500"/>
                  </a:lnTo>
                  <a:lnTo>
                    <a:pt x="1092993" y="992981"/>
                  </a:lnTo>
                  <a:lnTo>
                    <a:pt x="1097756" y="1157287"/>
                  </a:lnTo>
                  <a:lnTo>
                    <a:pt x="1181100" y="1154906"/>
                  </a:lnTo>
                  <a:lnTo>
                    <a:pt x="1209675" y="1178718"/>
                  </a:lnTo>
                  <a:lnTo>
                    <a:pt x="1252537" y="1238250"/>
                  </a:lnTo>
                  <a:lnTo>
                    <a:pt x="1347787" y="1235868"/>
                  </a:lnTo>
                  <a:lnTo>
                    <a:pt x="1390650" y="1300162"/>
                  </a:lnTo>
                  <a:lnTo>
                    <a:pt x="1481137" y="1347787"/>
                  </a:lnTo>
                  <a:lnTo>
                    <a:pt x="1583531" y="1333500"/>
                  </a:lnTo>
                  <a:lnTo>
                    <a:pt x="1602581" y="1357312"/>
                  </a:lnTo>
                  <a:lnTo>
                    <a:pt x="1552575" y="1407318"/>
                  </a:lnTo>
                  <a:lnTo>
                    <a:pt x="1493043" y="1447800"/>
                  </a:lnTo>
                  <a:lnTo>
                    <a:pt x="1419225" y="1585912"/>
                  </a:lnTo>
                  <a:lnTo>
                    <a:pt x="1297781" y="1688306"/>
                  </a:lnTo>
                  <a:lnTo>
                    <a:pt x="1262062" y="1719262"/>
                  </a:lnTo>
                  <a:lnTo>
                    <a:pt x="1271587" y="1762125"/>
                  </a:lnTo>
                  <a:lnTo>
                    <a:pt x="1240631" y="1797843"/>
                  </a:lnTo>
                  <a:lnTo>
                    <a:pt x="1202531" y="1821656"/>
                  </a:lnTo>
                  <a:lnTo>
                    <a:pt x="1183481" y="1883568"/>
                  </a:lnTo>
                  <a:lnTo>
                    <a:pt x="1131093" y="1859756"/>
                  </a:lnTo>
                  <a:lnTo>
                    <a:pt x="1085850" y="1921668"/>
                  </a:lnTo>
                  <a:lnTo>
                    <a:pt x="1050131" y="1921668"/>
                  </a:lnTo>
                  <a:lnTo>
                    <a:pt x="1009650" y="1914525"/>
                  </a:lnTo>
                  <a:lnTo>
                    <a:pt x="947737" y="1895475"/>
                  </a:lnTo>
                  <a:lnTo>
                    <a:pt x="933450" y="1866900"/>
                  </a:lnTo>
                  <a:lnTo>
                    <a:pt x="895350" y="1878806"/>
                  </a:lnTo>
                  <a:lnTo>
                    <a:pt x="890587" y="1926431"/>
                  </a:lnTo>
                  <a:lnTo>
                    <a:pt x="878681" y="1959768"/>
                  </a:lnTo>
                  <a:lnTo>
                    <a:pt x="823912" y="2019300"/>
                  </a:lnTo>
                  <a:lnTo>
                    <a:pt x="800100" y="2040731"/>
                  </a:lnTo>
                  <a:lnTo>
                    <a:pt x="797718" y="2090737"/>
                  </a:lnTo>
                  <a:lnTo>
                    <a:pt x="747712" y="2107406"/>
                  </a:lnTo>
                  <a:lnTo>
                    <a:pt x="719137" y="2028825"/>
                  </a:lnTo>
                  <a:lnTo>
                    <a:pt x="523875" y="1916906"/>
                  </a:lnTo>
                  <a:lnTo>
                    <a:pt x="550068" y="1862137"/>
                  </a:lnTo>
                  <a:lnTo>
                    <a:pt x="521493" y="1843087"/>
                  </a:lnTo>
                  <a:lnTo>
                    <a:pt x="471487" y="1883568"/>
                  </a:lnTo>
                  <a:lnTo>
                    <a:pt x="392907" y="1797844"/>
                  </a:lnTo>
                  <a:lnTo>
                    <a:pt x="411956" y="1762124"/>
                  </a:lnTo>
                  <a:cubicBezTo>
                    <a:pt x="411162" y="1726405"/>
                    <a:pt x="410369" y="1690687"/>
                    <a:pt x="409575" y="1654968"/>
                  </a:cubicBezTo>
                  <a:lnTo>
                    <a:pt x="504825" y="1545431"/>
                  </a:lnTo>
                  <a:cubicBezTo>
                    <a:pt x="527031" y="1540496"/>
                    <a:pt x="514176" y="1531143"/>
                    <a:pt x="523875" y="1531143"/>
                  </a:cubicBezTo>
                  <a:lnTo>
                    <a:pt x="545306" y="1519237"/>
                  </a:lnTo>
                  <a:lnTo>
                    <a:pt x="488156" y="1347787"/>
                  </a:lnTo>
                  <a:lnTo>
                    <a:pt x="419099" y="1233488"/>
                  </a:lnTo>
                  <a:lnTo>
                    <a:pt x="461963" y="1209675"/>
                  </a:lnTo>
                  <a:lnTo>
                    <a:pt x="435768" y="1162050"/>
                  </a:lnTo>
                  <a:lnTo>
                    <a:pt x="402432" y="1121568"/>
                  </a:lnTo>
                  <a:lnTo>
                    <a:pt x="357187" y="1159668"/>
                  </a:lnTo>
                  <a:lnTo>
                    <a:pt x="366712" y="1059656"/>
                  </a:lnTo>
                  <a:lnTo>
                    <a:pt x="285750" y="1073943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175435" y="3913050"/>
              <a:ext cx="918263" cy="826742"/>
            </a:xfrm>
            <a:custGeom>
              <a:avLst/>
              <a:gdLst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173831 w 2245518"/>
                <a:gd name="connsiteY94" fmla="*/ 1226343 h 1964531"/>
                <a:gd name="connsiteX95" fmla="*/ 197643 w 2245518"/>
                <a:gd name="connsiteY95" fmla="*/ 1381125 h 1964531"/>
                <a:gd name="connsiteX96" fmla="*/ 290512 w 2245518"/>
                <a:gd name="connsiteY96" fmla="*/ 1459706 h 1964531"/>
                <a:gd name="connsiteX97" fmla="*/ 400050 w 2245518"/>
                <a:gd name="connsiteY97" fmla="*/ 1516856 h 1964531"/>
                <a:gd name="connsiteX98" fmla="*/ 428625 w 2245518"/>
                <a:gd name="connsiteY98" fmla="*/ 1669256 h 1964531"/>
                <a:gd name="connsiteX99" fmla="*/ 450056 w 2245518"/>
                <a:gd name="connsiteY99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8600 w 2245518"/>
                <a:gd name="connsiteY94" fmla="*/ 1102518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3837 w 2245518"/>
                <a:gd name="connsiteY94" fmla="*/ 1104900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245518" h="1964531">
                  <a:moveTo>
                    <a:pt x="450056" y="1964531"/>
                  </a:moveTo>
                  <a:lnTo>
                    <a:pt x="914400" y="1888331"/>
                  </a:lnTo>
                  <a:lnTo>
                    <a:pt x="921543" y="1835943"/>
                  </a:lnTo>
                  <a:lnTo>
                    <a:pt x="962025" y="1752600"/>
                  </a:lnTo>
                  <a:lnTo>
                    <a:pt x="1033462" y="1757362"/>
                  </a:lnTo>
                  <a:lnTo>
                    <a:pt x="1276350" y="1507331"/>
                  </a:lnTo>
                  <a:lnTo>
                    <a:pt x="1316831" y="1521618"/>
                  </a:lnTo>
                  <a:lnTo>
                    <a:pt x="1343025" y="1421606"/>
                  </a:lnTo>
                  <a:lnTo>
                    <a:pt x="1469231" y="1440656"/>
                  </a:lnTo>
                  <a:lnTo>
                    <a:pt x="1571625" y="1240631"/>
                  </a:lnTo>
                  <a:lnTo>
                    <a:pt x="1688306" y="1231106"/>
                  </a:lnTo>
                  <a:lnTo>
                    <a:pt x="1816893" y="1350168"/>
                  </a:lnTo>
                  <a:lnTo>
                    <a:pt x="1850231" y="1404937"/>
                  </a:lnTo>
                  <a:lnTo>
                    <a:pt x="1847850" y="1433512"/>
                  </a:lnTo>
                  <a:lnTo>
                    <a:pt x="1935956" y="1488281"/>
                  </a:lnTo>
                  <a:lnTo>
                    <a:pt x="2000250" y="1431131"/>
                  </a:lnTo>
                  <a:lnTo>
                    <a:pt x="2245518" y="1254918"/>
                  </a:lnTo>
                  <a:lnTo>
                    <a:pt x="2219325" y="1209675"/>
                  </a:lnTo>
                  <a:lnTo>
                    <a:pt x="2190750" y="1185862"/>
                  </a:lnTo>
                  <a:lnTo>
                    <a:pt x="2195512" y="1145381"/>
                  </a:lnTo>
                  <a:lnTo>
                    <a:pt x="2164556" y="1064418"/>
                  </a:lnTo>
                  <a:lnTo>
                    <a:pt x="2121693" y="1033462"/>
                  </a:lnTo>
                  <a:lnTo>
                    <a:pt x="1974056" y="952500"/>
                  </a:lnTo>
                  <a:lnTo>
                    <a:pt x="1997868" y="895350"/>
                  </a:lnTo>
                  <a:lnTo>
                    <a:pt x="1971675" y="871537"/>
                  </a:lnTo>
                  <a:lnTo>
                    <a:pt x="1921668" y="909637"/>
                  </a:lnTo>
                  <a:lnTo>
                    <a:pt x="1838325" y="828675"/>
                  </a:lnTo>
                  <a:lnTo>
                    <a:pt x="1862137" y="785812"/>
                  </a:lnTo>
                  <a:lnTo>
                    <a:pt x="1852612" y="688181"/>
                  </a:lnTo>
                  <a:lnTo>
                    <a:pt x="1950243" y="571500"/>
                  </a:lnTo>
                  <a:lnTo>
                    <a:pt x="1988343" y="547687"/>
                  </a:lnTo>
                  <a:lnTo>
                    <a:pt x="1952625" y="411956"/>
                  </a:lnTo>
                  <a:lnTo>
                    <a:pt x="1881187" y="290512"/>
                  </a:lnTo>
                  <a:lnTo>
                    <a:pt x="1874043" y="259556"/>
                  </a:lnTo>
                  <a:lnTo>
                    <a:pt x="1912143" y="238125"/>
                  </a:lnTo>
                  <a:lnTo>
                    <a:pt x="1850231" y="142875"/>
                  </a:lnTo>
                  <a:lnTo>
                    <a:pt x="1807368" y="183356"/>
                  </a:lnTo>
                  <a:lnTo>
                    <a:pt x="1809750" y="90487"/>
                  </a:lnTo>
                  <a:lnTo>
                    <a:pt x="1731168" y="97631"/>
                  </a:lnTo>
                  <a:lnTo>
                    <a:pt x="1716881" y="140493"/>
                  </a:lnTo>
                  <a:lnTo>
                    <a:pt x="1697831" y="180975"/>
                  </a:lnTo>
                  <a:lnTo>
                    <a:pt x="1688306" y="219075"/>
                  </a:lnTo>
                  <a:lnTo>
                    <a:pt x="1633537" y="266700"/>
                  </a:lnTo>
                  <a:lnTo>
                    <a:pt x="1485900" y="273843"/>
                  </a:lnTo>
                  <a:lnTo>
                    <a:pt x="1445418" y="271462"/>
                  </a:lnTo>
                  <a:lnTo>
                    <a:pt x="1412081" y="216693"/>
                  </a:lnTo>
                  <a:lnTo>
                    <a:pt x="1376362" y="216693"/>
                  </a:lnTo>
                  <a:lnTo>
                    <a:pt x="1366837" y="254793"/>
                  </a:lnTo>
                  <a:lnTo>
                    <a:pt x="1352550" y="302418"/>
                  </a:lnTo>
                  <a:lnTo>
                    <a:pt x="1309687" y="311943"/>
                  </a:lnTo>
                  <a:lnTo>
                    <a:pt x="1266825" y="280987"/>
                  </a:lnTo>
                  <a:lnTo>
                    <a:pt x="1238250" y="252412"/>
                  </a:lnTo>
                  <a:lnTo>
                    <a:pt x="1178718" y="266700"/>
                  </a:lnTo>
                  <a:lnTo>
                    <a:pt x="1088231" y="192881"/>
                  </a:lnTo>
                  <a:lnTo>
                    <a:pt x="1095375" y="111918"/>
                  </a:lnTo>
                  <a:lnTo>
                    <a:pt x="1000125" y="85725"/>
                  </a:lnTo>
                  <a:lnTo>
                    <a:pt x="947737" y="76200"/>
                  </a:lnTo>
                  <a:lnTo>
                    <a:pt x="902493" y="133350"/>
                  </a:lnTo>
                  <a:lnTo>
                    <a:pt x="850106" y="150018"/>
                  </a:lnTo>
                  <a:lnTo>
                    <a:pt x="816768" y="97631"/>
                  </a:lnTo>
                  <a:lnTo>
                    <a:pt x="797718" y="80962"/>
                  </a:lnTo>
                  <a:lnTo>
                    <a:pt x="685800" y="66675"/>
                  </a:lnTo>
                  <a:lnTo>
                    <a:pt x="645318" y="92868"/>
                  </a:lnTo>
                  <a:lnTo>
                    <a:pt x="597693" y="107156"/>
                  </a:lnTo>
                  <a:lnTo>
                    <a:pt x="569118" y="154781"/>
                  </a:lnTo>
                  <a:lnTo>
                    <a:pt x="528637" y="176212"/>
                  </a:lnTo>
                  <a:lnTo>
                    <a:pt x="471487" y="188118"/>
                  </a:lnTo>
                  <a:lnTo>
                    <a:pt x="421481" y="135731"/>
                  </a:lnTo>
                  <a:lnTo>
                    <a:pt x="350043" y="59531"/>
                  </a:lnTo>
                  <a:lnTo>
                    <a:pt x="300037" y="0"/>
                  </a:lnTo>
                  <a:lnTo>
                    <a:pt x="240506" y="52387"/>
                  </a:lnTo>
                  <a:lnTo>
                    <a:pt x="278606" y="85725"/>
                  </a:lnTo>
                  <a:lnTo>
                    <a:pt x="285750" y="119062"/>
                  </a:lnTo>
                  <a:lnTo>
                    <a:pt x="285750" y="140493"/>
                  </a:lnTo>
                  <a:lnTo>
                    <a:pt x="264318" y="169068"/>
                  </a:lnTo>
                  <a:lnTo>
                    <a:pt x="238125" y="178593"/>
                  </a:lnTo>
                  <a:lnTo>
                    <a:pt x="269081" y="188118"/>
                  </a:lnTo>
                  <a:lnTo>
                    <a:pt x="245268" y="214312"/>
                  </a:lnTo>
                  <a:lnTo>
                    <a:pt x="254793" y="292893"/>
                  </a:lnTo>
                  <a:lnTo>
                    <a:pt x="269081" y="352425"/>
                  </a:lnTo>
                  <a:lnTo>
                    <a:pt x="171450" y="447675"/>
                  </a:lnTo>
                  <a:lnTo>
                    <a:pt x="88106" y="454818"/>
                  </a:lnTo>
                  <a:lnTo>
                    <a:pt x="40481" y="469106"/>
                  </a:lnTo>
                  <a:lnTo>
                    <a:pt x="0" y="531018"/>
                  </a:lnTo>
                  <a:lnTo>
                    <a:pt x="59531" y="583406"/>
                  </a:lnTo>
                  <a:lnTo>
                    <a:pt x="95250" y="602456"/>
                  </a:lnTo>
                  <a:lnTo>
                    <a:pt x="61912" y="619125"/>
                  </a:lnTo>
                  <a:lnTo>
                    <a:pt x="61912" y="726281"/>
                  </a:lnTo>
                  <a:lnTo>
                    <a:pt x="147637" y="766762"/>
                  </a:lnTo>
                  <a:lnTo>
                    <a:pt x="185737" y="745331"/>
                  </a:lnTo>
                  <a:lnTo>
                    <a:pt x="245268" y="792956"/>
                  </a:lnTo>
                  <a:lnTo>
                    <a:pt x="207168" y="835818"/>
                  </a:lnTo>
                  <a:lnTo>
                    <a:pt x="223837" y="997743"/>
                  </a:lnTo>
                  <a:lnTo>
                    <a:pt x="250031" y="1057275"/>
                  </a:lnTo>
                  <a:lnTo>
                    <a:pt x="223837" y="1104900"/>
                  </a:lnTo>
                  <a:lnTo>
                    <a:pt x="173831" y="1226343"/>
                  </a:lnTo>
                  <a:lnTo>
                    <a:pt x="197643" y="1381125"/>
                  </a:lnTo>
                  <a:lnTo>
                    <a:pt x="290512" y="1459706"/>
                  </a:lnTo>
                  <a:lnTo>
                    <a:pt x="400050" y="1516856"/>
                  </a:lnTo>
                  <a:lnTo>
                    <a:pt x="428625" y="1669256"/>
                  </a:lnTo>
                  <a:lnTo>
                    <a:pt x="450056" y="1964531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529064" y="3762517"/>
              <a:ext cx="756132" cy="463549"/>
            </a:xfrm>
            <a:custGeom>
              <a:avLst/>
              <a:gdLst>
                <a:gd name="connsiteX0" fmla="*/ 114300 w 1847850"/>
                <a:gd name="connsiteY0" fmla="*/ 981075 h 1101725"/>
                <a:gd name="connsiteX1" fmla="*/ 79375 w 1847850"/>
                <a:gd name="connsiteY1" fmla="*/ 882650 h 1101725"/>
                <a:gd name="connsiteX2" fmla="*/ 0 w 1847850"/>
                <a:gd name="connsiteY2" fmla="*/ 825500 h 1101725"/>
                <a:gd name="connsiteX3" fmla="*/ 114300 w 1847850"/>
                <a:gd name="connsiteY3" fmla="*/ 688975 h 1101725"/>
                <a:gd name="connsiteX4" fmla="*/ 146050 w 1847850"/>
                <a:gd name="connsiteY4" fmla="*/ 688975 h 1101725"/>
                <a:gd name="connsiteX5" fmla="*/ 174625 w 1847850"/>
                <a:gd name="connsiteY5" fmla="*/ 666750 h 1101725"/>
                <a:gd name="connsiteX6" fmla="*/ 196850 w 1847850"/>
                <a:gd name="connsiteY6" fmla="*/ 619125 h 1101725"/>
                <a:gd name="connsiteX7" fmla="*/ 149225 w 1847850"/>
                <a:gd name="connsiteY7" fmla="*/ 561975 h 1101725"/>
                <a:gd name="connsiteX8" fmla="*/ 209550 w 1847850"/>
                <a:gd name="connsiteY8" fmla="*/ 406400 h 1101725"/>
                <a:gd name="connsiteX9" fmla="*/ 279400 w 1847850"/>
                <a:gd name="connsiteY9" fmla="*/ 406400 h 1101725"/>
                <a:gd name="connsiteX10" fmla="*/ 317500 w 1847850"/>
                <a:gd name="connsiteY10" fmla="*/ 368300 h 1101725"/>
                <a:gd name="connsiteX11" fmla="*/ 323850 w 1847850"/>
                <a:gd name="connsiteY11" fmla="*/ 307975 h 1101725"/>
                <a:gd name="connsiteX12" fmla="*/ 381000 w 1847850"/>
                <a:gd name="connsiteY12" fmla="*/ 257175 h 1101725"/>
                <a:gd name="connsiteX13" fmla="*/ 438150 w 1847850"/>
                <a:gd name="connsiteY13" fmla="*/ 301625 h 1101725"/>
                <a:gd name="connsiteX14" fmla="*/ 466725 w 1847850"/>
                <a:gd name="connsiteY14" fmla="*/ 400050 h 1101725"/>
                <a:gd name="connsiteX15" fmla="*/ 488950 w 1847850"/>
                <a:gd name="connsiteY15" fmla="*/ 447675 h 1101725"/>
                <a:gd name="connsiteX16" fmla="*/ 498475 w 1847850"/>
                <a:gd name="connsiteY16" fmla="*/ 482600 h 1101725"/>
                <a:gd name="connsiteX17" fmla="*/ 533400 w 1847850"/>
                <a:gd name="connsiteY17" fmla="*/ 498475 h 1101725"/>
                <a:gd name="connsiteX18" fmla="*/ 565150 w 1847850"/>
                <a:gd name="connsiteY18" fmla="*/ 498475 h 1101725"/>
                <a:gd name="connsiteX19" fmla="*/ 619125 w 1847850"/>
                <a:gd name="connsiteY19" fmla="*/ 479425 h 1101725"/>
                <a:gd name="connsiteX20" fmla="*/ 654050 w 1847850"/>
                <a:gd name="connsiteY20" fmla="*/ 473075 h 1101725"/>
                <a:gd name="connsiteX21" fmla="*/ 657225 w 1847850"/>
                <a:gd name="connsiteY21" fmla="*/ 444500 h 1101725"/>
                <a:gd name="connsiteX22" fmla="*/ 660400 w 1847850"/>
                <a:gd name="connsiteY22" fmla="*/ 434975 h 1101725"/>
                <a:gd name="connsiteX23" fmla="*/ 619125 w 1847850"/>
                <a:gd name="connsiteY23" fmla="*/ 396875 h 1101725"/>
                <a:gd name="connsiteX24" fmla="*/ 615950 w 1847850"/>
                <a:gd name="connsiteY24" fmla="*/ 317500 h 1101725"/>
                <a:gd name="connsiteX25" fmla="*/ 615950 w 1847850"/>
                <a:gd name="connsiteY25" fmla="*/ 247650 h 1101725"/>
                <a:gd name="connsiteX26" fmla="*/ 688975 w 1847850"/>
                <a:gd name="connsiteY26" fmla="*/ 257175 h 1101725"/>
                <a:gd name="connsiteX27" fmla="*/ 768350 w 1847850"/>
                <a:gd name="connsiteY27" fmla="*/ 228600 h 1101725"/>
                <a:gd name="connsiteX28" fmla="*/ 806450 w 1847850"/>
                <a:gd name="connsiteY28" fmla="*/ 215900 h 1101725"/>
                <a:gd name="connsiteX29" fmla="*/ 806450 w 1847850"/>
                <a:gd name="connsiteY29" fmla="*/ 139700 h 1101725"/>
                <a:gd name="connsiteX30" fmla="*/ 898525 w 1847850"/>
                <a:gd name="connsiteY30" fmla="*/ 168275 h 1101725"/>
                <a:gd name="connsiteX31" fmla="*/ 974725 w 1847850"/>
                <a:gd name="connsiteY31" fmla="*/ 120650 h 1101725"/>
                <a:gd name="connsiteX32" fmla="*/ 1019175 w 1847850"/>
                <a:gd name="connsiteY32" fmla="*/ 130175 h 1101725"/>
                <a:gd name="connsiteX33" fmla="*/ 1136650 w 1847850"/>
                <a:gd name="connsiteY33" fmla="*/ 0 h 1101725"/>
                <a:gd name="connsiteX34" fmla="*/ 1190625 w 1847850"/>
                <a:gd name="connsiteY34" fmla="*/ 19050 h 1101725"/>
                <a:gd name="connsiteX35" fmla="*/ 1190625 w 1847850"/>
                <a:gd name="connsiteY35" fmla="*/ 19050 h 1101725"/>
                <a:gd name="connsiteX36" fmla="*/ 1225550 w 1847850"/>
                <a:gd name="connsiteY36" fmla="*/ 66675 h 1101725"/>
                <a:gd name="connsiteX37" fmla="*/ 1266825 w 1847850"/>
                <a:gd name="connsiteY37" fmla="*/ 114300 h 1101725"/>
                <a:gd name="connsiteX38" fmla="*/ 1317625 w 1847850"/>
                <a:gd name="connsiteY38" fmla="*/ 114300 h 1101725"/>
                <a:gd name="connsiteX39" fmla="*/ 1346200 w 1847850"/>
                <a:gd name="connsiteY39" fmla="*/ 98425 h 1101725"/>
                <a:gd name="connsiteX40" fmla="*/ 1387475 w 1847850"/>
                <a:gd name="connsiteY40" fmla="*/ 60325 h 1101725"/>
                <a:gd name="connsiteX41" fmla="*/ 1438275 w 1847850"/>
                <a:gd name="connsiteY41" fmla="*/ 60325 h 1101725"/>
                <a:gd name="connsiteX42" fmla="*/ 1460500 w 1847850"/>
                <a:gd name="connsiteY42" fmla="*/ 88900 h 1101725"/>
                <a:gd name="connsiteX43" fmla="*/ 1489075 w 1847850"/>
                <a:gd name="connsiteY43" fmla="*/ 155575 h 1101725"/>
                <a:gd name="connsiteX44" fmla="*/ 1603375 w 1847850"/>
                <a:gd name="connsiteY44" fmla="*/ 177800 h 1101725"/>
                <a:gd name="connsiteX45" fmla="*/ 1670050 w 1847850"/>
                <a:gd name="connsiteY45" fmla="*/ 203200 h 1101725"/>
                <a:gd name="connsiteX46" fmla="*/ 1698625 w 1847850"/>
                <a:gd name="connsiteY46" fmla="*/ 266700 h 1101725"/>
                <a:gd name="connsiteX47" fmla="*/ 1708150 w 1847850"/>
                <a:gd name="connsiteY47" fmla="*/ 292100 h 1101725"/>
                <a:gd name="connsiteX48" fmla="*/ 1749425 w 1847850"/>
                <a:gd name="connsiteY48" fmla="*/ 320675 h 1101725"/>
                <a:gd name="connsiteX49" fmla="*/ 1774825 w 1847850"/>
                <a:gd name="connsiteY49" fmla="*/ 374650 h 1101725"/>
                <a:gd name="connsiteX50" fmla="*/ 1790700 w 1847850"/>
                <a:gd name="connsiteY50" fmla="*/ 415925 h 1101725"/>
                <a:gd name="connsiteX51" fmla="*/ 1835150 w 1847850"/>
                <a:gd name="connsiteY51" fmla="*/ 431800 h 1101725"/>
                <a:gd name="connsiteX52" fmla="*/ 1797050 w 1847850"/>
                <a:gd name="connsiteY52" fmla="*/ 463550 h 1101725"/>
                <a:gd name="connsiteX53" fmla="*/ 1797050 w 1847850"/>
                <a:gd name="connsiteY53" fmla="*/ 511175 h 1101725"/>
                <a:gd name="connsiteX54" fmla="*/ 1825625 w 1847850"/>
                <a:gd name="connsiteY54" fmla="*/ 539750 h 1101725"/>
                <a:gd name="connsiteX55" fmla="*/ 1847850 w 1847850"/>
                <a:gd name="connsiteY55" fmla="*/ 539750 h 1101725"/>
                <a:gd name="connsiteX56" fmla="*/ 1831975 w 1847850"/>
                <a:gd name="connsiteY56" fmla="*/ 561975 h 1101725"/>
                <a:gd name="connsiteX57" fmla="*/ 1825625 w 1847850"/>
                <a:gd name="connsiteY57" fmla="*/ 574675 h 1101725"/>
                <a:gd name="connsiteX58" fmla="*/ 1838325 w 1847850"/>
                <a:gd name="connsiteY58" fmla="*/ 628650 h 1101725"/>
                <a:gd name="connsiteX59" fmla="*/ 1841500 w 1847850"/>
                <a:gd name="connsiteY59" fmla="*/ 688975 h 1101725"/>
                <a:gd name="connsiteX60" fmla="*/ 1838325 w 1847850"/>
                <a:gd name="connsiteY60" fmla="*/ 717550 h 1101725"/>
                <a:gd name="connsiteX61" fmla="*/ 1752600 w 1847850"/>
                <a:gd name="connsiteY61" fmla="*/ 800100 h 1101725"/>
                <a:gd name="connsiteX62" fmla="*/ 1689100 w 1847850"/>
                <a:gd name="connsiteY62" fmla="*/ 806450 h 1101725"/>
                <a:gd name="connsiteX63" fmla="*/ 1651000 w 1847850"/>
                <a:gd name="connsiteY63" fmla="*/ 815975 h 1101725"/>
                <a:gd name="connsiteX64" fmla="*/ 1622425 w 1847850"/>
                <a:gd name="connsiteY64" fmla="*/ 828675 h 1101725"/>
                <a:gd name="connsiteX65" fmla="*/ 1593850 w 1847850"/>
                <a:gd name="connsiteY65" fmla="*/ 876300 h 1101725"/>
                <a:gd name="connsiteX66" fmla="*/ 1571625 w 1847850"/>
                <a:gd name="connsiteY66" fmla="*/ 908050 h 1101725"/>
                <a:gd name="connsiteX67" fmla="*/ 1552575 w 1847850"/>
                <a:gd name="connsiteY67" fmla="*/ 930275 h 1101725"/>
                <a:gd name="connsiteX68" fmla="*/ 1511300 w 1847850"/>
                <a:gd name="connsiteY68" fmla="*/ 933450 h 1101725"/>
                <a:gd name="connsiteX69" fmla="*/ 1466850 w 1847850"/>
                <a:gd name="connsiteY69" fmla="*/ 946150 h 1101725"/>
                <a:gd name="connsiteX70" fmla="*/ 1428750 w 1847850"/>
                <a:gd name="connsiteY70" fmla="*/ 908050 h 1101725"/>
                <a:gd name="connsiteX71" fmla="*/ 1365250 w 1847850"/>
                <a:gd name="connsiteY71" fmla="*/ 1016000 h 1101725"/>
                <a:gd name="connsiteX72" fmla="*/ 1289050 w 1847850"/>
                <a:gd name="connsiteY72" fmla="*/ 1101725 h 1101725"/>
                <a:gd name="connsiteX73" fmla="*/ 1190625 w 1847850"/>
                <a:gd name="connsiteY73" fmla="*/ 1012825 h 1101725"/>
                <a:gd name="connsiteX74" fmla="*/ 1139825 w 1847850"/>
                <a:gd name="connsiteY74" fmla="*/ 946150 h 1101725"/>
                <a:gd name="connsiteX75" fmla="*/ 1114425 w 1847850"/>
                <a:gd name="connsiteY75" fmla="*/ 968375 h 1101725"/>
                <a:gd name="connsiteX76" fmla="*/ 1038225 w 1847850"/>
                <a:gd name="connsiteY76" fmla="*/ 936625 h 1101725"/>
                <a:gd name="connsiteX77" fmla="*/ 952500 w 1847850"/>
                <a:gd name="connsiteY77" fmla="*/ 1016000 h 1101725"/>
                <a:gd name="connsiteX78" fmla="*/ 822325 w 1847850"/>
                <a:gd name="connsiteY78" fmla="*/ 1012825 h 1101725"/>
                <a:gd name="connsiteX79" fmla="*/ 704850 w 1847850"/>
                <a:gd name="connsiteY79" fmla="*/ 1085850 h 1101725"/>
                <a:gd name="connsiteX80" fmla="*/ 650875 w 1847850"/>
                <a:gd name="connsiteY80" fmla="*/ 1079500 h 1101725"/>
                <a:gd name="connsiteX81" fmla="*/ 606425 w 1847850"/>
                <a:gd name="connsiteY81" fmla="*/ 1098550 h 1101725"/>
                <a:gd name="connsiteX82" fmla="*/ 488950 w 1847850"/>
                <a:gd name="connsiteY82" fmla="*/ 1038225 h 1101725"/>
                <a:gd name="connsiteX83" fmla="*/ 390525 w 1847850"/>
                <a:gd name="connsiteY83" fmla="*/ 977900 h 1101725"/>
                <a:gd name="connsiteX84" fmla="*/ 114300 w 1847850"/>
                <a:gd name="connsiteY84" fmla="*/ 98107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47850" h="1101725">
                  <a:moveTo>
                    <a:pt x="114300" y="981075"/>
                  </a:moveTo>
                  <a:lnTo>
                    <a:pt x="79375" y="882650"/>
                  </a:lnTo>
                  <a:lnTo>
                    <a:pt x="0" y="825500"/>
                  </a:lnTo>
                  <a:lnTo>
                    <a:pt x="114300" y="688975"/>
                  </a:lnTo>
                  <a:lnTo>
                    <a:pt x="146050" y="688975"/>
                  </a:lnTo>
                  <a:lnTo>
                    <a:pt x="174625" y="666750"/>
                  </a:lnTo>
                  <a:lnTo>
                    <a:pt x="196850" y="619125"/>
                  </a:lnTo>
                  <a:lnTo>
                    <a:pt x="149225" y="561975"/>
                  </a:lnTo>
                  <a:lnTo>
                    <a:pt x="209550" y="406400"/>
                  </a:lnTo>
                  <a:lnTo>
                    <a:pt x="279400" y="406400"/>
                  </a:lnTo>
                  <a:lnTo>
                    <a:pt x="317500" y="368300"/>
                  </a:lnTo>
                  <a:lnTo>
                    <a:pt x="323850" y="307975"/>
                  </a:lnTo>
                  <a:lnTo>
                    <a:pt x="381000" y="257175"/>
                  </a:lnTo>
                  <a:lnTo>
                    <a:pt x="438150" y="301625"/>
                  </a:lnTo>
                  <a:lnTo>
                    <a:pt x="466725" y="400050"/>
                  </a:lnTo>
                  <a:lnTo>
                    <a:pt x="488950" y="447675"/>
                  </a:lnTo>
                  <a:lnTo>
                    <a:pt x="498475" y="482600"/>
                  </a:lnTo>
                  <a:lnTo>
                    <a:pt x="533400" y="498475"/>
                  </a:lnTo>
                  <a:lnTo>
                    <a:pt x="565150" y="498475"/>
                  </a:lnTo>
                  <a:lnTo>
                    <a:pt x="619125" y="479425"/>
                  </a:lnTo>
                  <a:lnTo>
                    <a:pt x="654050" y="473075"/>
                  </a:lnTo>
                  <a:cubicBezTo>
                    <a:pt x="655108" y="463550"/>
                    <a:pt x="655649" y="453953"/>
                    <a:pt x="657225" y="444500"/>
                  </a:cubicBezTo>
                  <a:cubicBezTo>
                    <a:pt x="657775" y="441199"/>
                    <a:pt x="660400" y="434975"/>
                    <a:pt x="660400" y="434975"/>
                  </a:cubicBezTo>
                  <a:lnTo>
                    <a:pt x="619125" y="396875"/>
                  </a:lnTo>
                  <a:lnTo>
                    <a:pt x="615950" y="317500"/>
                  </a:lnTo>
                  <a:lnTo>
                    <a:pt x="615950" y="247650"/>
                  </a:lnTo>
                  <a:lnTo>
                    <a:pt x="688975" y="257175"/>
                  </a:lnTo>
                  <a:lnTo>
                    <a:pt x="768350" y="228600"/>
                  </a:lnTo>
                  <a:lnTo>
                    <a:pt x="806450" y="215900"/>
                  </a:lnTo>
                  <a:lnTo>
                    <a:pt x="806450" y="139700"/>
                  </a:lnTo>
                  <a:lnTo>
                    <a:pt x="898525" y="168275"/>
                  </a:lnTo>
                  <a:lnTo>
                    <a:pt x="974725" y="120650"/>
                  </a:lnTo>
                  <a:lnTo>
                    <a:pt x="1019175" y="130175"/>
                  </a:lnTo>
                  <a:lnTo>
                    <a:pt x="1136650" y="0"/>
                  </a:lnTo>
                  <a:lnTo>
                    <a:pt x="1190625" y="19050"/>
                  </a:lnTo>
                  <a:lnTo>
                    <a:pt x="1190625" y="19050"/>
                  </a:lnTo>
                  <a:lnTo>
                    <a:pt x="1225550" y="66675"/>
                  </a:lnTo>
                  <a:lnTo>
                    <a:pt x="1266825" y="114300"/>
                  </a:lnTo>
                  <a:lnTo>
                    <a:pt x="1317625" y="114300"/>
                  </a:lnTo>
                  <a:cubicBezTo>
                    <a:pt x="1345241" y="103944"/>
                    <a:pt x="1338981" y="112863"/>
                    <a:pt x="1346200" y="98425"/>
                  </a:cubicBezTo>
                  <a:lnTo>
                    <a:pt x="1387475" y="60325"/>
                  </a:lnTo>
                  <a:lnTo>
                    <a:pt x="1438275" y="60325"/>
                  </a:lnTo>
                  <a:lnTo>
                    <a:pt x="1460500" y="88900"/>
                  </a:lnTo>
                  <a:lnTo>
                    <a:pt x="1489075" y="155575"/>
                  </a:lnTo>
                  <a:lnTo>
                    <a:pt x="1603375" y="177800"/>
                  </a:lnTo>
                  <a:lnTo>
                    <a:pt x="1670050" y="203200"/>
                  </a:lnTo>
                  <a:lnTo>
                    <a:pt x="1698625" y="266700"/>
                  </a:lnTo>
                  <a:lnTo>
                    <a:pt x="1708150" y="292100"/>
                  </a:lnTo>
                  <a:lnTo>
                    <a:pt x="1749425" y="320675"/>
                  </a:lnTo>
                  <a:lnTo>
                    <a:pt x="1774825" y="374650"/>
                  </a:lnTo>
                  <a:lnTo>
                    <a:pt x="1790700" y="415925"/>
                  </a:lnTo>
                  <a:lnTo>
                    <a:pt x="1835150" y="431800"/>
                  </a:lnTo>
                  <a:lnTo>
                    <a:pt x="1797050" y="463550"/>
                  </a:lnTo>
                  <a:lnTo>
                    <a:pt x="1797050" y="511175"/>
                  </a:lnTo>
                  <a:lnTo>
                    <a:pt x="1825625" y="539750"/>
                  </a:lnTo>
                  <a:lnTo>
                    <a:pt x="1847850" y="539750"/>
                  </a:lnTo>
                  <a:lnTo>
                    <a:pt x="1831975" y="561975"/>
                  </a:lnTo>
                  <a:lnTo>
                    <a:pt x="1825625" y="574675"/>
                  </a:lnTo>
                  <a:lnTo>
                    <a:pt x="1838325" y="628650"/>
                  </a:lnTo>
                  <a:lnTo>
                    <a:pt x="1841500" y="688975"/>
                  </a:lnTo>
                  <a:lnTo>
                    <a:pt x="1838325" y="717550"/>
                  </a:lnTo>
                  <a:lnTo>
                    <a:pt x="1752600" y="800100"/>
                  </a:lnTo>
                  <a:lnTo>
                    <a:pt x="1689100" y="806450"/>
                  </a:lnTo>
                  <a:lnTo>
                    <a:pt x="1651000" y="815975"/>
                  </a:lnTo>
                  <a:lnTo>
                    <a:pt x="1622425" y="828675"/>
                  </a:lnTo>
                  <a:lnTo>
                    <a:pt x="1593850" y="876300"/>
                  </a:lnTo>
                  <a:lnTo>
                    <a:pt x="1571625" y="908050"/>
                  </a:lnTo>
                  <a:lnTo>
                    <a:pt x="1552575" y="930275"/>
                  </a:lnTo>
                  <a:lnTo>
                    <a:pt x="1511300" y="933450"/>
                  </a:lnTo>
                  <a:lnTo>
                    <a:pt x="1466850" y="946150"/>
                  </a:lnTo>
                  <a:lnTo>
                    <a:pt x="1428750" y="908050"/>
                  </a:lnTo>
                  <a:lnTo>
                    <a:pt x="1365250" y="1016000"/>
                  </a:lnTo>
                  <a:lnTo>
                    <a:pt x="1289050" y="1101725"/>
                  </a:lnTo>
                  <a:lnTo>
                    <a:pt x="1190625" y="1012825"/>
                  </a:lnTo>
                  <a:lnTo>
                    <a:pt x="1139825" y="946150"/>
                  </a:lnTo>
                  <a:lnTo>
                    <a:pt x="1114425" y="968375"/>
                  </a:lnTo>
                  <a:lnTo>
                    <a:pt x="1038225" y="936625"/>
                  </a:lnTo>
                  <a:lnTo>
                    <a:pt x="952500" y="1016000"/>
                  </a:lnTo>
                  <a:lnTo>
                    <a:pt x="822325" y="1012825"/>
                  </a:lnTo>
                  <a:lnTo>
                    <a:pt x="704850" y="1085850"/>
                  </a:lnTo>
                  <a:lnTo>
                    <a:pt x="650875" y="1079500"/>
                  </a:lnTo>
                  <a:lnTo>
                    <a:pt x="606425" y="1098550"/>
                  </a:lnTo>
                  <a:lnTo>
                    <a:pt x="488950" y="1038225"/>
                  </a:lnTo>
                  <a:lnTo>
                    <a:pt x="390525" y="977900"/>
                  </a:lnTo>
                  <a:lnTo>
                    <a:pt x="114300" y="981075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5562781" y="4135267"/>
              <a:ext cx="788415" cy="488240"/>
            </a:xfrm>
            <a:custGeom>
              <a:avLst/>
              <a:gdLst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34925 w 1927225"/>
                <a:gd name="connsiteY5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13694 w 1927225"/>
                <a:gd name="connsiteY54" fmla="*/ 616744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20838 w 1927225"/>
                <a:gd name="connsiteY55" fmla="*/ 588169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632744 w 1927225"/>
                <a:gd name="connsiteY56" fmla="*/ 54054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589881 w 1927225"/>
                <a:gd name="connsiteY57" fmla="*/ 450056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666081 w 1927225"/>
                <a:gd name="connsiteY58" fmla="*/ 419100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597025 w 1927225"/>
                <a:gd name="connsiteY59" fmla="*/ 36195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661319 w 1927225"/>
                <a:gd name="connsiteY60" fmla="*/ 328613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673225 w 1927225"/>
                <a:gd name="connsiteY61" fmla="*/ 257175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639888 w 1927225"/>
                <a:gd name="connsiteY62" fmla="*/ 2095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92275 w 1927225"/>
                <a:gd name="connsiteY63" fmla="*/ 169069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04169 w 1927225"/>
                <a:gd name="connsiteY64" fmla="*/ 123825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82738 w 1927225"/>
                <a:gd name="connsiteY65" fmla="*/ 142875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27969 w 1927225"/>
                <a:gd name="connsiteY66" fmla="*/ 102394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473200 w 1927225"/>
                <a:gd name="connsiteY67" fmla="*/ 47625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1518444 w 1927225"/>
                <a:gd name="connsiteY68" fmla="*/ 2381 h 1073150"/>
                <a:gd name="connsiteX69" fmla="*/ 34925 w 1927225"/>
                <a:gd name="connsiteY69" fmla="*/ 0 h 1073150"/>
                <a:gd name="connsiteX0" fmla="*/ 34925 w 1927225"/>
                <a:gd name="connsiteY0" fmla="*/ 11907 h 1085057"/>
                <a:gd name="connsiteX1" fmla="*/ 15875 w 1927225"/>
                <a:gd name="connsiteY1" fmla="*/ 27782 h 1085057"/>
                <a:gd name="connsiteX2" fmla="*/ 3175 w 1927225"/>
                <a:gd name="connsiteY2" fmla="*/ 59532 h 1085057"/>
                <a:gd name="connsiteX3" fmla="*/ 0 w 1927225"/>
                <a:gd name="connsiteY3" fmla="*/ 91282 h 1085057"/>
                <a:gd name="connsiteX4" fmla="*/ 3175 w 1927225"/>
                <a:gd name="connsiteY4" fmla="*/ 123032 h 1085057"/>
                <a:gd name="connsiteX5" fmla="*/ 38100 w 1927225"/>
                <a:gd name="connsiteY5" fmla="*/ 157957 h 1085057"/>
                <a:gd name="connsiteX6" fmla="*/ 82550 w 1927225"/>
                <a:gd name="connsiteY6" fmla="*/ 113507 h 1085057"/>
                <a:gd name="connsiteX7" fmla="*/ 120650 w 1927225"/>
                <a:gd name="connsiteY7" fmla="*/ 157957 h 1085057"/>
                <a:gd name="connsiteX8" fmla="*/ 177800 w 1927225"/>
                <a:gd name="connsiteY8" fmla="*/ 161132 h 1085057"/>
                <a:gd name="connsiteX9" fmla="*/ 222250 w 1927225"/>
                <a:gd name="connsiteY9" fmla="*/ 186532 h 1085057"/>
                <a:gd name="connsiteX10" fmla="*/ 228600 w 1927225"/>
                <a:gd name="connsiteY10" fmla="*/ 215107 h 1085057"/>
                <a:gd name="connsiteX11" fmla="*/ 231775 w 1927225"/>
                <a:gd name="connsiteY11" fmla="*/ 234157 h 1085057"/>
                <a:gd name="connsiteX12" fmla="*/ 228600 w 1927225"/>
                <a:gd name="connsiteY12" fmla="*/ 265907 h 1085057"/>
                <a:gd name="connsiteX13" fmla="*/ 257175 w 1927225"/>
                <a:gd name="connsiteY13" fmla="*/ 294482 h 1085057"/>
                <a:gd name="connsiteX14" fmla="*/ 279400 w 1927225"/>
                <a:gd name="connsiteY14" fmla="*/ 342107 h 1085057"/>
                <a:gd name="connsiteX15" fmla="*/ 279400 w 1927225"/>
                <a:gd name="connsiteY15" fmla="*/ 383382 h 1085057"/>
                <a:gd name="connsiteX16" fmla="*/ 279400 w 1927225"/>
                <a:gd name="connsiteY16" fmla="*/ 415132 h 1085057"/>
                <a:gd name="connsiteX17" fmla="*/ 333375 w 1927225"/>
                <a:gd name="connsiteY17" fmla="*/ 526257 h 1085057"/>
                <a:gd name="connsiteX18" fmla="*/ 346075 w 1927225"/>
                <a:gd name="connsiteY18" fmla="*/ 548482 h 1085057"/>
                <a:gd name="connsiteX19" fmla="*/ 285750 w 1927225"/>
                <a:gd name="connsiteY19" fmla="*/ 567532 h 1085057"/>
                <a:gd name="connsiteX20" fmla="*/ 225425 w 1927225"/>
                <a:gd name="connsiteY20" fmla="*/ 507207 h 1085057"/>
                <a:gd name="connsiteX21" fmla="*/ 184150 w 1927225"/>
                <a:gd name="connsiteY21" fmla="*/ 558007 h 1085057"/>
                <a:gd name="connsiteX22" fmla="*/ 314325 w 1927225"/>
                <a:gd name="connsiteY22" fmla="*/ 669132 h 1085057"/>
                <a:gd name="connsiteX23" fmla="*/ 352425 w 1927225"/>
                <a:gd name="connsiteY23" fmla="*/ 640557 h 1085057"/>
                <a:gd name="connsiteX24" fmla="*/ 403225 w 1927225"/>
                <a:gd name="connsiteY24" fmla="*/ 631032 h 1085057"/>
                <a:gd name="connsiteX25" fmla="*/ 469900 w 1927225"/>
                <a:gd name="connsiteY25" fmla="*/ 640557 h 1085057"/>
                <a:gd name="connsiteX26" fmla="*/ 615950 w 1927225"/>
                <a:gd name="connsiteY26" fmla="*/ 589757 h 1085057"/>
                <a:gd name="connsiteX27" fmla="*/ 803275 w 1927225"/>
                <a:gd name="connsiteY27" fmla="*/ 523082 h 1085057"/>
                <a:gd name="connsiteX28" fmla="*/ 911225 w 1927225"/>
                <a:gd name="connsiteY28" fmla="*/ 580232 h 1085057"/>
                <a:gd name="connsiteX29" fmla="*/ 1016000 w 1927225"/>
                <a:gd name="connsiteY29" fmla="*/ 662782 h 1085057"/>
                <a:gd name="connsiteX30" fmla="*/ 1092200 w 1927225"/>
                <a:gd name="connsiteY30" fmla="*/ 611982 h 1085057"/>
                <a:gd name="connsiteX31" fmla="*/ 1171575 w 1927225"/>
                <a:gd name="connsiteY31" fmla="*/ 646907 h 1085057"/>
                <a:gd name="connsiteX32" fmla="*/ 1200150 w 1927225"/>
                <a:gd name="connsiteY32" fmla="*/ 653257 h 1085057"/>
                <a:gd name="connsiteX33" fmla="*/ 1203325 w 1927225"/>
                <a:gd name="connsiteY33" fmla="*/ 738982 h 1085057"/>
                <a:gd name="connsiteX34" fmla="*/ 1219200 w 1927225"/>
                <a:gd name="connsiteY34" fmla="*/ 773907 h 1085057"/>
                <a:gd name="connsiteX35" fmla="*/ 1238250 w 1927225"/>
                <a:gd name="connsiteY35" fmla="*/ 799307 h 1085057"/>
                <a:gd name="connsiteX36" fmla="*/ 1231900 w 1927225"/>
                <a:gd name="connsiteY36" fmla="*/ 878682 h 1085057"/>
                <a:gd name="connsiteX37" fmla="*/ 1212850 w 1927225"/>
                <a:gd name="connsiteY37" fmla="*/ 923132 h 1085057"/>
                <a:gd name="connsiteX38" fmla="*/ 1209675 w 1927225"/>
                <a:gd name="connsiteY38" fmla="*/ 951707 h 1085057"/>
                <a:gd name="connsiteX39" fmla="*/ 1282700 w 1927225"/>
                <a:gd name="connsiteY39" fmla="*/ 958057 h 1085057"/>
                <a:gd name="connsiteX40" fmla="*/ 1311275 w 1927225"/>
                <a:gd name="connsiteY40" fmla="*/ 945357 h 1085057"/>
                <a:gd name="connsiteX41" fmla="*/ 1352550 w 1927225"/>
                <a:gd name="connsiteY41" fmla="*/ 926307 h 1085057"/>
                <a:gd name="connsiteX42" fmla="*/ 1425575 w 1927225"/>
                <a:gd name="connsiteY42" fmla="*/ 961232 h 1085057"/>
                <a:gd name="connsiteX43" fmla="*/ 1457325 w 1927225"/>
                <a:gd name="connsiteY43" fmla="*/ 916782 h 1085057"/>
                <a:gd name="connsiteX44" fmla="*/ 1555750 w 1927225"/>
                <a:gd name="connsiteY44" fmla="*/ 913607 h 1085057"/>
                <a:gd name="connsiteX45" fmla="*/ 1616075 w 1927225"/>
                <a:gd name="connsiteY45" fmla="*/ 967582 h 1085057"/>
                <a:gd name="connsiteX46" fmla="*/ 1676400 w 1927225"/>
                <a:gd name="connsiteY46" fmla="*/ 897732 h 1085057"/>
                <a:gd name="connsiteX47" fmla="*/ 1895475 w 1927225"/>
                <a:gd name="connsiteY47" fmla="*/ 1085057 h 1085057"/>
                <a:gd name="connsiteX48" fmla="*/ 1895475 w 1927225"/>
                <a:gd name="connsiteY48" fmla="*/ 1085057 h 1085057"/>
                <a:gd name="connsiteX49" fmla="*/ 1927225 w 1927225"/>
                <a:gd name="connsiteY49" fmla="*/ 1062832 h 1085057"/>
                <a:gd name="connsiteX50" fmla="*/ 1895475 w 1927225"/>
                <a:gd name="connsiteY50" fmla="*/ 904082 h 1085057"/>
                <a:gd name="connsiteX51" fmla="*/ 1778000 w 1927225"/>
                <a:gd name="connsiteY51" fmla="*/ 850107 h 1085057"/>
                <a:gd name="connsiteX52" fmla="*/ 1698625 w 1927225"/>
                <a:gd name="connsiteY52" fmla="*/ 773907 h 1085057"/>
                <a:gd name="connsiteX53" fmla="*/ 1679575 w 1927225"/>
                <a:gd name="connsiteY53" fmla="*/ 656432 h 1085057"/>
                <a:gd name="connsiteX54" fmla="*/ 1673225 w 1927225"/>
                <a:gd name="connsiteY54" fmla="*/ 616745 h 1085057"/>
                <a:gd name="connsiteX55" fmla="*/ 1694656 w 1927225"/>
                <a:gd name="connsiteY55" fmla="*/ 569120 h 1085057"/>
                <a:gd name="connsiteX56" fmla="*/ 1720850 w 1927225"/>
                <a:gd name="connsiteY56" fmla="*/ 495301 h 1085057"/>
                <a:gd name="connsiteX57" fmla="*/ 1747043 w 1927225"/>
                <a:gd name="connsiteY57" fmla="*/ 452438 h 1085057"/>
                <a:gd name="connsiteX58" fmla="*/ 1725613 w 1927225"/>
                <a:gd name="connsiteY58" fmla="*/ 407195 h 1085057"/>
                <a:gd name="connsiteX59" fmla="*/ 1716088 w 1927225"/>
                <a:gd name="connsiteY59" fmla="*/ 354807 h 1085057"/>
                <a:gd name="connsiteX60" fmla="*/ 1713706 w 1927225"/>
                <a:gd name="connsiteY60" fmla="*/ 273845 h 1085057"/>
                <a:gd name="connsiteX61" fmla="*/ 1713706 w 1927225"/>
                <a:gd name="connsiteY61" fmla="*/ 233363 h 1085057"/>
                <a:gd name="connsiteX62" fmla="*/ 1739900 w 1927225"/>
                <a:gd name="connsiteY62" fmla="*/ 183357 h 1085057"/>
                <a:gd name="connsiteX63" fmla="*/ 1680369 w 1927225"/>
                <a:gd name="connsiteY63" fmla="*/ 140495 h 1085057"/>
                <a:gd name="connsiteX64" fmla="*/ 1639888 w 1927225"/>
                <a:gd name="connsiteY64" fmla="*/ 161926 h 1085057"/>
                <a:gd name="connsiteX65" fmla="*/ 1558925 w 1927225"/>
                <a:gd name="connsiteY65" fmla="*/ 119063 h 1085057"/>
                <a:gd name="connsiteX66" fmla="*/ 1556544 w 1927225"/>
                <a:gd name="connsiteY66" fmla="*/ 69057 h 1085057"/>
                <a:gd name="connsiteX67" fmla="*/ 1563688 w 1927225"/>
                <a:gd name="connsiteY67" fmla="*/ 19051 h 1085057"/>
                <a:gd name="connsiteX68" fmla="*/ 1592263 w 1927225"/>
                <a:gd name="connsiteY68" fmla="*/ 0 h 1085057"/>
                <a:gd name="connsiteX69" fmla="*/ 34925 w 1927225"/>
                <a:gd name="connsiteY69" fmla="*/ 11907 h 1085057"/>
                <a:gd name="connsiteX0" fmla="*/ 34925 w 1927225"/>
                <a:gd name="connsiteY0" fmla="*/ 14286 h 1087436"/>
                <a:gd name="connsiteX1" fmla="*/ 15875 w 1927225"/>
                <a:gd name="connsiteY1" fmla="*/ 30161 h 1087436"/>
                <a:gd name="connsiteX2" fmla="*/ 3175 w 1927225"/>
                <a:gd name="connsiteY2" fmla="*/ 61911 h 1087436"/>
                <a:gd name="connsiteX3" fmla="*/ 0 w 1927225"/>
                <a:gd name="connsiteY3" fmla="*/ 93661 h 1087436"/>
                <a:gd name="connsiteX4" fmla="*/ 3175 w 1927225"/>
                <a:gd name="connsiteY4" fmla="*/ 125411 h 1087436"/>
                <a:gd name="connsiteX5" fmla="*/ 38100 w 1927225"/>
                <a:gd name="connsiteY5" fmla="*/ 160336 h 1087436"/>
                <a:gd name="connsiteX6" fmla="*/ 82550 w 1927225"/>
                <a:gd name="connsiteY6" fmla="*/ 115886 h 1087436"/>
                <a:gd name="connsiteX7" fmla="*/ 120650 w 1927225"/>
                <a:gd name="connsiteY7" fmla="*/ 160336 h 1087436"/>
                <a:gd name="connsiteX8" fmla="*/ 177800 w 1927225"/>
                <a:gd name="connsiteY8" fmla="*/ 163511 h 1087436"/>
                <a:gd name="connsiteX9" fmla="*/ 222250 w 1927225"/>
                <a:gd name="connsiteY9" fmla="*/ 188911 h 1087436"/>
                <a:gd name="connsiteX10" fmla="*/ 228600 w 1927225"/>
                <a:gd name="connsiteY10" fmla="*/ 217486 h 1087436"/>
                <a:gd name="connsiteX11" fmla="*/ 231775 w 1927225"/>
                <a:gd name="connsiteY11" fmla="*/ 236536 h 1087436"/>
                <a:gd name="connsiteX12" fmla="*/ 228600 w 1927225"/>
                <a:gd name="connsiteY12" fmla="*/ 268286 h 1087436"/>
                <a:gd name="connsiteX13" fmla="*/ 257175 w 1927225"/>
                <a:gd name="connsiteY13" fmla="*/ 296861 h 1087436"/>
                <a:gd name="connsiteX14" fmla="*/ 279400 w 1927225"/>
                <a:gd name="connsiteY14" fmla="*/ 344486 h 1087436"/>
                <a:gd name="connsiteX15" fmla="*/ 279400 w 1927225"/>
                <a:gd name="connsiteY15" fmla="*/ 385761 h 1087436"/>
                <a:gd name="connsiteX16" fmla="*/ 279400 w 1927225"/>
                <a:gd name="connsiteY16" fmla="*/ 417511 h 1087436"/>
                <a:gd name="connsiteX17" fmla="*/ 333375 w 1927225"/>
                <a:gd name="connsiteY17" fmla="*/ 528636 h 1087436"/>
                <a:gd name="connsiteX18" fmla="*/ 346075 w 1927225"/>
                <a:gd name="connsiteY18" fmla="*/ 550861 h 1087436"/>
                <a:gd name="connsiteX19" fmla="*/ 285750 w 1927225"/>
                <a:gd name="connsiteY19" fmla="*/ 569911 h 1087436"/>
                <a:gd name="connsiteX20" fmla="*/ 225425 w 1927225"/>
                <a:gd name="connsiteY20" fmla="*/ 509586 h 1087436"/>
                <a:gd name="connsiteX21" fmla="*/ 184150 w 1927225"/>
                <a:gd name="connsiteY21" fmla="*/ 560386 h 1087436"/>
                <a:gd name="connsiteX22" fmla="*/ 314325 w 1927225"/>
                <a:gd name="connsiteY22" fmla="*/ 671511 h 1087436"/>
                <a:gd name="connsiteX23" fmla="*/ 352425 w 1927225"/>
                <a:gd name="connsiteY23" fmla="*/ 642936 h 1087436"/>
                <a:gd name="connsiteX24" fmla="*/ 403225 w 1927225"/>
                <a:gd name="connsiteY24" fmla="*/ 633411 h 1087436"/>
                <a:gd name="connsiteX25" fmla="*/ 469900 w 1927225"/>
                <a:gd name="connsiteY25" fmla="*/ 642936 h 1087436"/>
                <a:gd name="connsiteX26" fmla="*/ 615950 w 1927225"/>
                <a:gd name="connsiteY26" fmla="*/ 592136 h 1087436"/>
                <a:gd name="connsiteX27" fmla="*/ 803275 w 1927225"/>
                <a:gd name="connsiteY27" fmla="*/ 525461 h 1087436"/>
                <a:gd name="connsiteX28" fmla="*/ 911225 w 1927225"/>
                <a:gd name="connsiteY28" fmla="*/ 582611 h 1087436"/>
                <a:gd name="connsiteX29" fmla="*/ 1016000 w 1927225"/>
                <a:gd name="connsiteY29" fmla="*/ 665161 h 1087436"/>
                <a:gd name="connsiteX30" fmla="*/ 1092200 w 1927225"/>
                <a:gd name="connsiteY30" fmla="*/ 614361 h 1087436"/>
                <a:gd name="connsiteX31" fmla="*/ 1171575 w 1927225"/>
                <a:gd name="connsiteY31" fmla="*/ 649286 h 1087436"/>
                <a:gd name="connsiteX32" fmla="*/ 1200150 w 1927225"/>
                <a:gd name="connsiteY32" fmla="*/ 655636 h 1087436"/>
                <a:gd name="connsiteX33" fmla="*/ 1203325 w 1927225"/>
                <a:gd name="connsiteY33" fmla="*/ 741361 h 1087436"/>
                <a:gd name="connsiteX34" fmla="*/ 1219200 w 1927225"/>
                <a:gd name="connsiteY34" fmla="*/ 776286 h 1087436"/>
                <a:gd name="connsiteX35" fmla="*/ 1238250 w 1927225"/>
                <a:gd name="connsiteY35" fmla="*/ 801686 h 1087436"/>
                <a:gd name="connsiteX36" fmla="*/ 1231900 w 1927225"/>
                <a:gd name="connsiteY36" fmla="*/ 881061 h 1087436"/>
                <a:gd name="connsiteX37" fmla="*/ 1212850 w 1927225"/>
                <a:gd name="connsiteY37" fmla="*/ 925511 h 1087436"/>
                <a:gd name="connsiteX38" fmla="*/ 1209675 w 1927225"/>
                <a:gd name="connsiteY38" fmla="*/ 954086 h 1087436"/>
                <a:gd name="connsiteX39" fmla="*/ 1282700 w 1927225"/>
                <a:gd name="connsiteY39" fmla="*/ 960436 h 1087436"/>
                <a:gd name="connsiteX40" fmla="*/ 1311275 w 1927225"/>
                <a:gd name="connsiteY40" fmla="*/ 947736 h 1087436"/>
                <a:gd name="connsiteX41" fmla="*/ 1352550 w 1927225"/>
                <a:gd name="connsiteY41" fmla="*/ 928686 h 1087436"/>
                <a:gd name="connsiteX42" fmla="*/ 1425575 w 1927225"/>
                <a:gd name="connsiteY42" fmla="*/ 963611 h 1087436"/>
                <a:gd name="connsiteX43" fmla="*/ 1457325 w 1927225"/>
                <a:gd name="connsiteY43" fmla="*/ 919161 h 1087436"/>
                <a:gd name="connsiteX44" fmla="*/ 1555750 w 1927225"/>
                <a:gd name="connsiteY44" fmla="*/ 915986 h 1087436"/>
                <a:gd name="connsiteX45" fmla="*/ 1616075 w 1927225"/>
                <a:gd name="connsiteY45" fmla="*/ 969961 h 1087436"/>
                <a:gd name="connsiteX46" fmla="*/ 1676400 w 1927225"/>
                <a:gd name="connsiteY46" fmla="*/ 900111 h 1087436"/>
                <a:gd name="connsiteX47" fmla="*/ 1895475 w 1927225"/>
                <a:gd name="connsiteY47" fmla="*/ 1087436 h 1087436"/>
                <a:gd name="connsiteX48" fmla="*/ 1895475 w 1927225"/>
                <a:gd name="connsiteY48" fmla="*/ 1087436 h 1087436"/>
                <a:gd name="connsiteX49" fmla="*/ 1927225 w 1927225"/>
                <a:gd name="connsiteY49" fmla="*/ 1065211 h 1087436"/>
                <a:gd name="connsiteX50" fmla="*/ 1895475 w 1927225"/>
                <a:gd name="connsiteY50" fmla="*/ 906461 h 1087436"/>
                <a:gd name="connsiteX51" fmla="*/ 1778000 w 1927225"/>
                <a:gd name="connsiteY51" fmla="*/ 852486 h 1087436"/>
                <a:gd name="connsiteX52" fmla="*/ 1698625 w 1927225"/>
                <a:gd name="connsiteY52" fmla="*/ 776286 h 1087436"/>
                <a:gd name="connsiteX53" fmla="*/ 1679575 w 1927225"/>
                <a:gd name="connsiteY53" fmla="*/ 658811 h 1087436"/>
                <a:gd name="connsiteX54" fmla="*/ 1673225 w 1927225"/>
                <a:gd name="connsiteY54" fmla="*/ 619124 h 1087436"/>
                <a:gd name="connsiteX55" fmla="*/ 1694656 w 1927225"/>
                <a:gd name="connsiteY55" fmla="*/ 571499 h 1087436"/>
                <a:gd name="connsiteX56" fmla="*/ 1720850 w 1927225"/>
                <a:gd name="connsiteY56" fmla="*/ 497680 h 1087436"/>
                <a:gd name="connsiteX57" fmla="*/ 1747043 w 1927225"/>
                <a:gd name="connsiteY57" fmla="*/ 454817 h 1087436"/>
                <a:gd name="connsiteX58" fmla="*/ 1725613 w 1927225"/>
                <a:gd name="connsiteY58" fmla="*/ 409574 h 1087436"/>
                <a:gd name="connsiteX59" fmla="*/ 1716088 w 1927225"/>
                <a:gd name="connsiteY59" fmla="*/ 357186 h 1087436"/>
                <a:gd name="connsiteX60" fmla="*/ 1713706 w 1927225"/>
                <a:gd name="connsiteY60" fmla="*/ 276224 h 1087436"/>
                <a:gd name="connsiteX61" fmla="*/ 1713706 w 1927225"/>
                <a:gd name="connsiteY61" fmla="*/ 235742 h 1087436"/>
                <a:gd name="connsiteX62" fmla="*/ 1739900 w 1927225"/>
                <a:gd name="connsiteY62" fmla="*/ 185736 h 1087436"/>
                <a:gd name="connsiteX63" fmla="*/ 1680369 w 1927225"/>
                <a:gd name="connsiteY63" fmla="*/ 142874 h 1087436"/>
                <a:gd name="connsiteX64" fmla="*/ 1639888 w 1927225"/>
                <a:gd name="connsiteY64" fmla="*/ 164305 h 1087436"/>
                <a:gd name="connsiteX65" fmla="*/ 1558925 w 1927225"/>
                <a:gd name="connsiteY65" fmla="*/ 121442 h 1087436"/>
                <a:gd name="connsiteX66" fmla="*/ 1556544 w 1927225"/>
                <a:gd name="connsiteY66" fmla="*/ 71436 h 1087436"/>
                <a:gd name="connsiteX67" fmla="*/ 1563688 w 1927225"/>
                <a:gd name="connsiteY67" fmla="*/ 21430 h 1087436"/>
                <a:gd name="connsiteX68" fmla="*/ 1592263 w 1927225"/>
                <a:gd name="connsiteY68" fmla="*/ 2379 h 1087436"/>
                <a:gd name="connsiteX69" fmla="*/ 1518444 w 1927225"/>
                <a:gd name="connsiteY69" fmla="*/ 0 h 1087436"/>
                <a:gd name="connsiteX70" fmla="*/ 34925 w 1927225"/>
                <a:gd name="connsiteY70" fmla="*/ 14286 h 1087436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34925 w 1927225"/>
                <a:gd name="connsiteY70" fmla="*/ 47624 h 1120774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1508919 w 1927225"/>
                <a:gd name="connsiteY70" fmla="*/ 2381 h 1120774"/>
                <a:gd name="connsiteX71" fmla="*/ 34925 w 1927225"/>
                <a:gd name="connsiteY71" fmla="*/ 47624 h 112077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34925 w 1927225"/>
                <a:gd name="connsiteY71" fmla="*/ 85725 h 1158875"/>
                <a:gd name="connsiteX0" fmla="*/ 34925 w 1927225"/>
                <a:gd name="connsiteY0" fmla="*/ 88104 h 1161254"/>
                <a:gd name="connsiteX1" fmla="*/ 15875 w 1927225"/>
                <a:gd name="connsiteY1" fmla="*/ 103979 h 1161254"/>
                <a:gd name="connsiteX2" fmla="*/ 3175 w 1927225"/>
                <a:gd name="connsiteY2" fmla="*/ 135729 h 1161254"/>
                <a:gd name="connsiteX3" fmla="*/ 0 w 1927225"/>
                <a:gd name="connsiteY3" fmla="*/ 167479 h 1161254"/>
                <a:gd name="connsiteX4" fmla="*/ 3175 w 1927225"/>
                <a:gd name="connsiteY4" fmla="*/ 199229 h 1161254"/>
                <a:gd name="connsiteX5" fmla="*/ 38100 w 1927225"/>
                <a:gd name="connsiteY5" fmla="*/ 234154 h 1161254"/>
                <a:gd name="connsiteX6" fmla="*/ 82550 w 1927225"/>
                <a:gd name="connsiteY6" fmla="*/ 189704 h 1161254"/>
                <a:gd name="connsiteX7" fmla="*/ 120650 w 1927225"/>
                <a:gd name="connsiteY7" fmla="*/ 234154 h 1161254"/>
                <a:gd name="connsiteX8" fmla="*/ 177800 w 1927225"/>
                <a:gd name="connsiteY8" fmla="*/ 237329 h 1161254"/>
                <a:gd name="connsiteX9" fmla="*/ 222250 w 1927225"/>
                <a:gd name="connsiteY9" fmla="*/ 262729 h 1161254"/>
                <a:gd name="connsiteX10" fmla="*/ 228600 w 1927225"/>
                <a:gd name="connsiteY10" fmla="*/ 291304 h 1161254"/>
                <a:gd name="connsiteX11" fmla="*/ 231775 w 1927225"/>
                <a:gd name="connsiteY11" fmla="*/ 310354 h 1161254"/>
                <a:gd name="connsiteX12" fmla="*/ 228600 w 1927225"/>
                <a:gd name="connsiteY12" fmla="*/ 342104 h 1161254"/>
                <a:gd name="connsiteX13" fmla="*/ 257175 w 1927225"/>
                <a:gd name="connsiteY13" fmla="*/ 370679 h 1161254"/>
                <a:gd name="connsiteX14" fmla="*/ 279400 w 1927225"/>
                <a:gd name="connsiteY14" fmla="*/ 418304 h 1161254"/>
                <a:gd name="connsiteX15" fmla="*/ 279400 w 1927225"/>
                <a:gd name="connsiteY15" fmla="*/ 459579 h 1161254"/>
                <a:gd name="connsiteX16" fmla="*/ 279400 w 1927225"/>
                <a:gd name="connsiteY16" fmla="*/ 491329 h 1161254"/>
                <a:gd name="connsiteX17" fmla="*/ 333375 w 1927225"/>
                <a:gd name="connsiteY17" fmla="*/ 602454 h 1161254"/>
                <a:gd name="connsiteX18" fmla="*/ 346075 w 1927225"/>
                <a:gd name="connsiteY18" fmla="*/ 624679 h 1161254"/>
                <a:gd name="connsiteX19" fmla="*/ 285750 w 1927225"/>
                <a:gd name="connsiteY19" fmla="*/ 643729 h 1161254"/>
                <a:gd name="connsiteX20" fmla="*/ 225425 w 1927225"/>
                <a:gd name="connsiteY20" fmla="*/ 583404 h 1161254"/>
                <a:gd name="connsiteX21" fmla="*/ 184150 w 1927225"/>
                <a:gd name="connsiteY21" fmla="*/ 634204 h 1161254"/>
                <a:gd name="connsiteX22" fmla="*/ 314325 w 1927225"/>
                <a:gd name="connsiteY22" fmla="*/ 745329 h 1161254"/>
                <a:gd name="connsiteX23" fmla="*/ 352425 w 1927225"/>
                <a:gd name="connsiteY23" fmla="*/ 716754 h 1161254"/>
                <a:gd name="connsiteX24" fmla="*/ 403225 w 1927225"/>
                <a:gd name="connsiteY24" fmla="*/ 707229 h 1161254"/>
                <a:gd name="connsiteX25" fmla="*/ 469900 w 1927225"/>
                <a:gd name="connsiteY25" fmla="*/ 716754 h 1161254"/>
                <a:gd name="connsiteX26" fmla="*/ 615950 w 1927225"/>
                <a:gd name="connsiteY26" fmla="*/ 665954 h 1161254"/>
                <a:gd name="connsiteX27" fmla="*/ 803275 w 1927225"/>
                <a:gd name="connsiteY27" fmla="*/ 599279 h 1161254"/>
                <a:gd name="connsiteX28" fmla="*/ 911225 w 1927225"/>
                <a:gd name="connsiteY28" fmla="*/ 656429 h 1161254"/>
                <a:gd name="connsiteX29" fmla="*/ 1016000 w 1927225"/>
                <a:gd name="connsiteY29" fmla="*/ 738979 h 1161254"/>
                <a:gd name="connsiteX30" fmla="*/ 1092200 w 1927225"/>
                <a:gd name="connsiteY30" fmla="*/ 688179 h 1161254"/>
                <a:gd name="connsiteX31" fmla="*/ 1171575 w 1927225"/>
                <a:gd name="connsiteY31" fmla="*/ 723104 h 1161254"/>
                <a:gd name="connsiteX32" fmla="*/ 1200150 w 1927225"/>
                <a:gd name="connsiteY32" fmla="*/ 729454 h 1161254"/>
                <a:gd name="connsiteX33" fmla="*/ 1203325 w 1927225"/>
                <a:gd name="connsiteY33" fmla="*/ 815179 h 1161254"/>
                <a:gd name="connsiteX34" fmla="*/ 1219200 w 1927225"/>
                <a:gd name="connsiteY34" fmla="*/ 850104 h 1161254"/>
                <a:gd name="connsiteX35" fmla="*/ 1238250 w 1927225"/>
                <a:gd name="connsiteY35" fmla="*/ 875504 h 1161254"/>
                <a:gd name="connsiteX36" fmla="*/ 1231900 w 1927225"/>
                <a:gd name="connsiteY36" fmla="*/ 954879 h 1161254"/>
                <a:gd name="connsiteX37" fmla="*/ 1212850 w 1927225"/>
                <a:gd name="connsiteY37" fmla="*/ 999329 h 1161254"/>
                <a:gd name="connsiteX38" fmla="*/ 1209675 w 1927225"/>
                <a:gd name="connsiteY38" fmla="*/ 1027904 h 1161254"/>
                <a:gd name="connsiteX39" fmla="*/ 1282700 w 1927225"/>
                <a:gd name="connsiteY39" fmla="*/ 1034254 h 1161254"/>
                <a:gd name="connsiteX40" fmla="*/ 1311275 w 1927225"/>
                <a:gd name="connsiteY40" fmla="*/ 1021554 h 1161254"/>
                <a:gd name="connsiteX41" fmla="*/ 1352550 w 1927225"/>
                <a:gd name="connsiteY41" fmla="*/ 1002504 h 1161254"/>
                <a:gd name="connsiteX42" fmla="*/ 1425575 w 1927225"/>
                <a:gd name="connsiteY42" fmla="*/ 1037429 h 1161254"/>
                <a:gd name="connsiteX43" fmla="*/ 1457325 w 1927225"/>
                <a:gd name="connsiteY43" fmla="*/ 992979 h 1161254"/>
                <a:gd name="connsiteX44" fmla="*/ 1555750 w 1927225"/>
                <a:gd name="connsiteY44" fmla="*/ 989804 h 1161254"/>
                <a:gd name="connsiteX45" fmla="*/ 1616075 w 1927225"/>
                <a:gd name="connsiteY45" fmla="*/ 1043779 h 1161254"/>
                <a:gd name="connsiteX46" fmla="*/ 1676400 w 1927225"/>
                <a:gd name="connsiteY46" fmla="*/ 973929 h 1161254"/>
                <a:gd name="connsiteX47" fmla="*/ 1895475 w 1927225"/>
                <a:gd name="connsiteY47" fmla="*/ 1161254 h 1161254"/>
                <a:gd name="connsiteX48" fmla="*/ 1895475 w 1927225"/>
                <a:gd name="connsiteY48" fmla="*/ 1161254 h 1161254"/>
                <a:gd name="connsiteX49" fmla="*/ 1927225 w 1927225"/>
                <a:gd name="connsiteY49" fmla="*/ 1139029 h 1161254"/>
                <a:gd name="connsiteX50" fmla="*/ 1895475 w 1927225"/>
                <a:gd name="connsiteY50" fmla="*/ 980279 h 1161254"/>
                <a:gd name="connsiteX51" fmla="*/ 1778000 w 1927225"/>
                <a:gd name="connsiteY51" fmla="*/ 926304 h 1161254"/>
                <a:gd name="connsiteX52" fmla="*/ 1698625 w 1927225"/>
                <a:gd name="connsiteY52" fmla="*/ 850104 h 1161254"/>
                <a:gd name="connsiteX53" fmla="*/ 1679575 w 1927225"/>
                <a:gd name="connsiteY53" fmla="*/ 732629 h 1161254"/>
                <a:gd name="connsiteX54" fmla="*/ 1673225 w 1927225"/>
                <a:gd name="connsiteY54" fmla="*/ 692942 h 1161254"/>
                <a:gd name="connsiteX55" fmla="*/ 1694656 w 1927225"/>
                <a:gd name="connsiteY55" fmla="*/ 645317 h 1161254"/>
                <a:gd name="connsiteX56" fmla="*/ 1720850 w 1927225"/>
                <a:gd name="connsiteY56" fmla="*/ 571498 h 1161254"/>
                <a:gd name="connsiteX57" fmla="*/ 1747043 w 1927225"/>
                <a:gd name="connsiteY57" fmla="*/ 528635 h 1161254"/>
                <a:gd name="connsiteX58" fmla="*/ 1725613 w 1927225"/>
                <a:gd name="connsiteY58" fmla="*/ 483392 h 1161254"/>
                <a:gd name="connsiteX59" fmla="*/ 1716088 w 1927225"/>
                <a:gd name="connsiteY59" fmla="*/ 431004 h 1161254"/>
                <a:gd name="connsiteX60" fmla="*/ 1713706 w 1927225"/>
                <a:gd name="connsiteY60" fmla="*/ 350042 h 1161254"/>
                <a:gd name="connsiteX61" fmla="*/ 1713706 w 1927225"/>
                <a:gd name="connsiteY61" fmla="*/ 309560 h 1161254"/>
                <a:gd name="connsiteX62" fmla="*/ 1739900 w 1927225"/>
                <a:gd name="connsiteY62" fmla="*/ 259554 h 1161254"/>
                <a:gd name="connsiteX63" fmla="*/ 1680369 w 1927225"/>
                <a:gd name="connsiteY63" fmla="*/ 216692 h 1161254"/>
                <a:gd name="connsiteX64" fmla="*/ 1639888 w 1927225"/>
                <a:gd name="connsiteY64" fmla="*/ 238123 h 1161254"/>
                <a:gd name="connsiteX65" fmla="*/ 1558925 w 1927225"/>
                <a:gd name="connsiteY65" fmla="*/ 195260 h 1161254"/>
                <a:gd name="connsiteX66" fmla="*/ 1556544 w 1927225"/>
                <a:gd name="connsiteY66" fmla="*/ 145254 h 1161254"/>
                <a:gd name="connsiteX67" fmla="*/ 1563688 w 1927225"/>
                <a:gd name="connsiteY67" fmla="*/ 95248 h 1161254"/>
                <a:gd name="connsiteX68" fmla="*/ 1592263 w 1927225"/>
                <a:gd name="connsiteY68" fmla="*/ 76197 h 1161254"/>
                <a:gd name="connsiteX69" fmla="*/ 1537494 w 1927225"/>
                <a:gd name="connsiteY69" fmla="*/ 40480 h 1161254"/>
                <a:gd name="connsiteX70" fmla="*/ 1497013 w 1927225"/>
                <a:gd name="connsiteY70" fmla="*/ 2379 h 1161254"/>
                <a:gd name="connsiteX71" fmla="*/ 1427956 w 1927225"/>
                <a:gd name="connsiteY71" fmla="*/ 0 h 1161254"/>
                <a:gd name="connsiteX72" fmla="*/ 34925 w 1927225"/>
                <a:gd name="connsiteY72" fmla="*/ 88104 h 116125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34925 w 1927225"/>
                <a:gd name="connsiteY7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6050 w 1927225"/>
                <a:gd name="connsiteY72" fmla="*/ 40483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77950 w 1927225"/>
                <a:gd name="connsiteY73" fmla="*/ 47627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56519 w 1927225"/>
                <a:gd name="connsiteY74" fmla="*/ 66677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89844 w 1927225"/>
                <a:gd name="connsiteY75" fmla="*/ 23815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185069 w 1927225"/>
                <a:gd name="connsiteY76" fmla="*/ 138115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4106 w 1927225"/>
                <a:gd name="connsiteY77" fmla="*/ 2000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1244 w 1927225"/>
                <a:gd name="connsiteY78" fmla="*/ 119065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27906 w 1927225"/>
                <a:gd name="connsiteY79" fmla="*/ 57152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73138 w 1927225"/>
                <a:gd name="connsiteY80" fmla="*/ 80965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87413 w 1927225"/>
                <a:gd name="connsiteY81" fmla="*/ 50008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08819 w 1927225"/>
                <a:gd name="connsiteY82" fmla="*/ 119065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54050 w 1927225"/>
                <a:gd name="connsiteY83" fmla="*/ 121446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44513 w 1927225"/>
                <a:gd name="connsiteY84" fmla="*/ 176215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0700 w 1927225"/>
                <a:gd name="connsiteY85" fmla="*/ 176215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415925 w 1927225"/>
                <a:gd name="connsiteY86" fmla="*/ 185740 h 1158875"/>
                <a:gd name="connsiteX87" fmla="*/ 34925 w 1927225"/>
                <a:gd name="connsiteY8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85725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97050 w 1927225"/>
                <a:gd name="connsiteY47" fmla="*/ 1073946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63712 w 1927225"/>
                <a:gd name="connsiteY47" fmla="*/ 1085852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27225" h="1158875">
                  <a:moveTo>
                    <a:pt x="34925" y="90487"/>
                  </a:moveTo>
                  <a:lnTo>
                    <a:pt x="15875" y="101600"/>
                  </a:lnTo>
                  <a:lnTo>
                    <a:pt x="3175" y="133350"/>
                  </a:lnTo>
                  <a:lnTo>
                    <a:pt x="0" y="165100"/>
                  </a:lnTo>
                  <a:lnTo>
                    <a:pt x="3175" y="196850"/>
                  </a:lnTo>
                  <a:lnTo>
                    <a:pt x="38100" y="231775"/>
                  </a:lnTo>
                  <a:lnTo>
                    <a:pt x="82550" y="187325"/>
                  </a:lnTo>
                  <a:lnTo>
                    <a:pt x="120650" y="231775"/>
                  </a:lnTo>
                  <a:lnTo>
                    <a:pt x="177800" y="234950"/>
                  </a:lnTo>
                  <a:lnTo>
                    <a:pt x="222250" y="260350"/>
                  </a:lnTo>
                  <a:lnTo>
                    <a:pt x="228600" y="288925"/>
                  </a:lnTo>
                  <a:lnTo>
                    <a:pt x="231775" y="307975"/>
                  </a:lnTo>
                  <a:lnTo>
                    <a:pt x="228600" y="339725"/>
                  </a:lnTo>
                  <a:lnTo>
                    <a:pt x="257175" y="368300"/>
                  </a:lnTo>
                  <a:lnTo>
                    <a:pt x="279400" y="415925"/>
                  </a:lnTo>
                  <a:lnTo>
                    <a:pt x="279400" y="457200"/>
                  </a:lnTo>
                  <a:lnTo>
                    <a:pt x="279400" y="488950"/>
                  </a:lnTo>
                  <a:lnTo>
                    <a:pt x="333375" y="600075"/>
                  </a:lnTo>
                  <a:lnTo>
                    <a:pt x="346075" y="622300"/>
                  </a:lnTo>
                  <a:lnTo>
                    <a:pt x="285750" y="641350"/>
                  </a:lnTo>
                  <a:lnTo>
                    <a:pt x="225425" y="581025"/>
                  </a:lnTo>
                  <a:lnTo>
                    <a:pt x="184150" y="631825"/>
                  </a:lnTo>
                  <a:lnTo>
                    <a:pt x="314325" y="742950"/>
                  </a:lnTo>
                  <a:lnTo>
                    <a:pt x="352425" y="714375"/>
                  </a:lnTo>
                  <a:lnTo>
                    <a:pt x="403225" y="704850"/>
                  </a:lnTo>
                  <a:lnTo>
                    <a:pt x="469900" y="714375"/>
                  </a:lnTo>
                  <a:lnTo>
                    <a:pt x="615950" y="663575"/>
                  </a:lnTo>
                  <a:lnTo>
                    <a:pt x="803275" y="596900"/>
                  </a:lnTo>
                  <a:lnTo>
                    <a:pt x="911225" y="654050"/>
                  </a:lnTo>
                  <a:lnTo>
                    <a:pt x="1016000" y="736600"/>
                  </a:lnTo>
                  <a:lnTo>
                    <a:pt x="1092200" y="685800"/>
                  </a:lnTo>
                  <a:lnTo>
                    <a:pt x="1171575" y="720725"/>
                  </a:lnTo>
                  <a:lnTo>
                    <a:pt x="1200150" y="727075"/>
                  </a:lnTo>
                  <a:lnTo>
                    <a:pt x="1203325" y="812800"/>
                  </a:lnTo>
                  <a:lnTo>
                    <a:pt x="1219200" y="847725"/>
                  </a:lnTo>
                  <a:lnTo>
                    <a:pt x="1238250" y="873125"/>
                  </a:lnTo>
                  <a:lnTo>
                    <a:pt x="1231900" y="952500"/>
                  </a:lnTo>
                  <a:lnTo>
                    <a:pt x="1212850" y="996950"/>
                  </a:lnTo>
                  <a:lnTo>
                    <a:pt x="1209675" y="1025525"/>
                  </a:lnTo>
                  <a:lnTo>
                    <a:pt x="1282700" y="1031875"/>
                  </a:lnTo>
                  <a:lnTo>
                    <a:pt x="1311275" y="1019175"/>
                  </a:lnTo>
                  <a:lnTo>
                    <a:pt x="1352550" y="1000125"/>
                  </a:lnTo>
                  <a:lnTo>
                    <a:pt x="1425575" y="1035050"/>
                  </a:lnTo>
                  <a:lnTo>
                    <a:pt x="1457325" y="990600"/>
                  </a:lnTo>
                  <a:lnTo>
                    <a:pt x="1555750" y="987425"/>
                  </a:lnTo>
                  <a:lnTo>
                    <a:pt x="1616075" y="1041400"/>
                  </a:lnTo>
                  <a:lnTo>
                    <a:pt x="1676400" y="971550"/>
                  </a:lnTo>
                  <a:lnTo>
                    <a:pt x="1763712" y="1085852"/>
                  </a:lnTo>
                  <a:lnTo>
                    <a:pt x="1895475" y="1158875"/>
                  </a:lnTo>
                  <a:lnTo>
                    <a:pt x="1895475" y="1158875"/>
                  </a:lnTo>
                  <a:lnTo>
                    <a:pt x="1927225" y="1136650"/>
                  </a:lnTo>
                  <a:lnTo>
                    <a:pt x="1895475" y="977900"/>
                  </a:lnTo>
                  <a:lnTo>
                    <a:pt x="1778000" y="923925"/>
                  </a:lnTo>
                  <a:lnTo>
                    <a:pt x="1698625" y="847725"/>
                  </a:lnTo>
                  <a:lnTo>
                    <a:pt x="1679575" y="730250"/>
                  </a:lnTo>
                  <a:lnTo>
                    <a:pt x="1673225" y="690563"/>
                  </a:lnTo>
                  <a:lnTo>
                    <a:pt x="1694656" y="642938"/>
                  </a:lnTo>
                  <a:lnTo>
                    <a:pt x="1720850" y="569119"/>
                  </a:lnTo>
                  <a:lnTo>
                    <a:pt x="1747043" y="526256"/>
                  </a:lnTo>
                  <a:lnTo>
                    <a:pt x="1725613" y="481013"/>
                  </a:lnTo>
                  <a:lnTo>
                    <a:pt x="1716088" y="428625"/>
                  </a:lnTo>
                  <a:lnTo>
                    <a:pt x="1713706" y="347663"/>
                  </a:lnTo>
                  <a:lnTo>
                    <a:pt x="1713706" y="307181"/>
                  </a:lnTo>
                  <a:lnTo>
                    <a:pt x="1739900" y="257175"/>
                  </a:lnTo>
                  <a:lnTo>
                    <a:pt x="1680369" y="214313"/>
                  </a:lnTo>
                  <a:lnTo>
                    <a:pt x="1639888" y="235744"/>
                  </a:lnTo>
                  <a:lnTo>
                    <a:pt x="1558925" y="192881"/>
                  </a:lnTo>
                  <a:lnTo>
                    <a:pt x="1556544" y="142875"/>
                  </a:lnTo>
                  <a:lnTo>
                    <a:pt x="1563688" y="92869"/>
                  </a:lnTo>
                  <a:lnTo>
                    <a:pt x="1592263" y="73818"/>
                  </a:lnTo>
                  <a:lnTo>
                    <a:pt x="1537494" y="38101"/>
                  </a:lnTo>
                  <a:lnTo>
                    <a:pt x="1497013" y="0"/>
                  </a:lnTo>
                  <a:lnTo>
                    <a:pt x="1470819" y="40483"/>
                  </a:lnTo>
                  <a:lnTo>
                    <a:pt x="1411288" y="45245"/>
                  </a:lnTo>
                  <a:lnTo>
                    <a:pt x="1394619" y="61915"/>
                  </a:lnTo>
                  <a:lnTo>
                    <a:pt x="1349375" y="23814"/>
                  </a:lnTo>
                  <a:lnTo>
                    <a:pt x="1261269" y="145258"/>
                  </a:lnTo>
                  <a:lnTo>
                    <a:pt x="1208881" y="207171"/>
                  </a:lnTo>
                  <a:lnTo>
                    <a:pt x="1106488" y="123827"/>
                  </a:lnTo>
                  <a:lnTo>
                    <a:pt x="1068387" y="54771"/>
                  </a:lnTo>
                  <a:lnTo>
                    <a:pt x="1030288" y="83346"/>
                  </a:lnTo>
                  <a:lnTo>
                    <a:pt x="961231" y="47627"/>
                  </a:lnTo>
                  <a:lnTo>
                    <a:pt x="863600" y="128590"/>
                  </a:lnTo>
                  <a:lnTo>
                    <a:pt x="737394" y="126208"/>
                  </a:lnTo>
                  <a:lnTo>
                    <a:pt x="625475" y="195265"/>
                  </a:lnTo>
                  <a:lnTo>
                    <a:pt x="575469" y="188121"/>
                  </a:lnTo>
                  <a:lnTo>
                    <a:pt x="523081" y="211933"/>
                  </a:lnTo>
                  <a:lnTo>
                    <a:pt x="311150" y="92871"/>
                  </a:lnTo>
                  <a:lnTo>
                    <a:pt x="34925" y="90487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16" name="Freeform 141"/>
            <p:cNvSpPr/>
            <p:nvPr/>
          </p:nvSpPr>
          <p:spPr bwMode="auto">
            <a:xfrm>
              <a:off x="5732804" y="4543860"/>
              <a:ext cx="629153" cy="718422"/>
            </a:xfrm>
            <a:custGeom>
              <a:avLst/>
              <a:gdLst>
                <a:gd name="connsiteX0" fmla="*/ 1178719 w 1538288"/>
                <a:gd name="connsiteY0" fmla="*/ 1697831 h 1707356"/>
                <a:gd name="connsiteX1" fmla="*/ 1345406 w 1538288"/>
                <a:gd name="connsiteY1" fmla="*/ 519112 h 1707356"/>
                <a:gd name="connsiteX2" fmla="*/ 1538288 w 1538288"/>
                <a:gd name="connsiteY2" fmla="*/ 471487 h 1707356"/>
                <a:gd name="connsiteX3" fmla="*/ 1514475 w 1538288"/>
                <a:gd name="connsiteY3" fmla="*/ 169069 h 1707356"/>
                <a:gd name="connsiteX4" fmla="*/ 1478756 w 1538288"/>
                <a:gd name="connsiteY4" fmla="*/ 185737 h 1707356"/>
                <a:gd name="connsiteX5" fmla="*/ 1345406 w 1538288"/>
                <a:gd name="connsiteY5" fmla="*/ 111919 h 1707356"/>
                <a:gd name="connsiteX6" fmla="*/ 1262063 w 1538288"/>
                <a:gd name="connsiteY6" fmla="*/ 0 h 1707356"/>
                <a:gd name="connsiteX7" fmla="*/ 1202531 w 1538288"/>
                <a:gd name="connsiteY7" fmla="*/ 64294 h 1707356"/>
                <a:gd name="connsiteX8" fmla="*/ 1138238 w 1538288"/>
                <a:gd name="connsiteY8" fmla="*/ 14287 h 1707356"/>
                <a:gd name="connsiteX9" fmla="*/ 1038225 w 1538288"/>
                <a:gd name="connsiteY9" fmla="*/ 19050 h 1707356"/>
                <a:gd name="connsiteX10" fmla="*/ 1009650 w 1538288"/>
                <a:gd name="connsiteY10" fmla="*/ 57150 h 1707356"/>
                <a:gd name="connsiteX11" fmla="*/ 938213 w 1538288"/>
                <a:gd name="connsiteY11" fmla="*/ 28575 h 1707356"/>
                <a:gd name="connsiteX12" fmla="*/ 869156 w 1538288"/>
                <a:gd name="connsiteY12" fmla="*/ 59531 h 1707356"/>
                <a:gd name="connsiteX13" fmla="*/ 800100 w 1538288"/>
                <a:gd name="connsiteY13" fmla="*/ 57150 h 1707356"/>
                <a:gd name="connsiteX14" fmla="*/ 750094 w 1538288"/>
                <a:gd name="connsiteY14" fmla="*/ 109537 h 1707356"/>
                <a:gd name="connsiteX15" fmla="*/ 716756 w 1538288"/>
                <a:gd name="connsiteY15" fmla="*/ 164306 h 1707356"/>
                <a:gd name="connsiteX16" fmla="*/ 714375 w 1538288"/>
                <a:gd name="connsiteY16" fmla="*/ 202406 h 1707356"/>
                <a:gd name="connsiteX17" fmla="*/ 731044 w 1538288"/>
                <a:gd name="connsiteY17" fmla="*/ 245269 h 1707356"/>
                <a:gd name="connsiteX18" fmla="*/ 750094 w 1538288"/>
                <a:gd name="connsiteY18" fmla="*/ 278606 h 1707356"/>
                <a:gd name="connsiteX19" fmla="*/ 783431 w 1538288"/>
                <a:gd name="connsiteY19" fmla="*/ 278606 h 1707356"/>
                <a:gd name="connsiteX20" fmla="*/ 800100 w 1538288"/>
                <a:gd name="connsiteY20" fmla="*/ 311944 h 1707356"/>
                <a:gd name="connsiteX21" fmla="*/ 831056 w 1538288"/>
                <a:gd name="connsiteY21" fmla="*/ 352425 h 1707356"/>
                <a:gd name="connsiteX22" fmla="*/ 857250 w 1538288"/>
                <a:gd name="connsiteY22" fmla="*/ 326231 h 1707356"/>
                <a:gd name="connsiteX23" fmla="*/ 857250 w 1538288"/>
                <a:gd name="connsiteY23" fmla="*/ 297656 h 1707356"/>
                <a:gd name="connsiteX24" fmla="*/ 897731 w 1538288"/>
                <a:gd name="connsiteY24" fmla="*/ 290512 h 1707356"/>
                <a:gd name="connsiteX25" fmla="*/ 935831 w 1538288"/>
                <a:gd name="connsiteY25" fmla="*/ 250031 h 1707356"/>
                <a:gd name="connsiteX26" fmla="*/ 976313 w 1538288"/>
                <a:gd name="connsiteY26" fmla="*/ 290512 h 1707356"/>
                <a:gd name="connsiteX27" fmla="*/ 983456 w 1538288"/>
                <a:gd name="connsiteY27" fmla="*/ 297656 h 1707356"/>
                <a:gd name="connsiteX28" fmla="*/ 952500 w 1538288"/>
                <a:gd name="connsiteY28" fmla="*/ 345281 h 1707356"/>
                <a:gd name="connsiteX29" fmla="*/ 1000125 w 1538288"/>
                <a:gd name="connsiteY29" fmla="*/ 426244 h 1707356"/>
                <a:gd name="connsiteX30" fmla="*/ 945356 w 1538288"/>
                <a:gd name="connsiteY30" fmla="*/ 435769 h 1707356"/>
                <a:gd name="connsiteX31" fmla="*/ 895350 w 1538288"/>
                <a:gd name="connsiteY31" fmla="*/ 438150 h 1707356"/>
                <a:gd name="connsiteX32" fmla="*/ 866775 w 1538288"/>
                <a:gd name="connsiteY32" fmla="*/ 416719 h 1707356"/>
                <a:gd name="connsiteX33" fmla="*/ 888206 w 1538288"/>
                <a:gd name="connsiteY33" fmla="*/ 383381 h 1707356"/>
                <a:gd name="connsiteX34" fmla="*/ 916781 w 1538288"/>
                <a:gd name="connsiteY34" fmla="*/ 388144 h 1707356"/>
                <a:gd name="connsiteX35" fmla="*/ 938213 w 1538288"/>
                <a:gd name="connsiteY35" fmla="*/ 354806 h 1707356"/>
                <a:gd name="connsiteX36" fmla="*/ 931069 w 1538288"/>
                <a:gd name="connsiteY36" fmla="*/ 333375 h 1707356"/>
                <a:gd name="connsiteX37" fmla="*/ 845344 w 1538288"/>
                <a:gd name="connsiteY37" fmla="*/ 342900 h 1707356"/>
                <a:gd name="connsiteX38" fmla="*/ 826294 w 1538288"/>
                <a:gd name="connsiteY38" fmla="*/ 352425 h 1707356"/>
                <a:gd name="connsiteX39" fmla="*/ 783431 w 1538288"/>
                <a:gd name="connsiteY39" fmla="*/ 328612 h 1707356"/>
                <a:gd name="connsiteX40" fmla="*/ 747713 w 1538288"/>
                <a:gd name="connsiteY40" fmla="*/ 338137 h 1707356"/>
                <a:gd name="connsiteX41" fmla="*/ 626269 w 1538288"/>
                <a:gd name="connsiteY41" fmla="*/ 278606 h 1707356"/>
                <a:gd name="connsiteX42" fmla="*/ 471488 w 1538288"/>
                <a:gd name="connsiteY42" fmla="*/ 221456 h 1707356"/>
                <a:gd name="connsiteX43" fmla="*/ 419100 w 1538288"/>
                <a:gd name="connsiteY43" fmla="*/ 190500 h 1707356"/>
                <a:gd name="connsiteX44" fmla="*/ 376238 w 1538288"/>
                <a:gd name="connsiteY44" fmla="*/ 216694 h 1707356"/>
                <a:gd name="connsiteX45" fmla="*/ 333375 w 1538288"/>
                <a:gd name="connsiteY45" fmla="*/ 195262 h 1707356"/>
                <a:gd name="connsiteX46" fmla="*/ 297656 w 1538288"/>
                <a:gd name="connsiteY46" fmla="*/ 240506 h 1707356"/>
                <a:gd name="connsiteX47" fmla="*/ 283369 w 1538288"/>
                <a:gd name="connsiteY47" fmla="*/ 278606 h 1707356"/>
                <a:gd name="connsiteX48" fmla="*/ 271463 w 1538288"/>
                <a:gd name="connsiteY48" fmla="*/ 295275 h 1707356"/>
                <a:gd name="connsiteX49" fmla="*/ 230981 w 1538288"/>
                <a:gd name="connsiteY49" fmla="*/ 292894 h 1707356"/>
                <a:gd name="connsiteX50" fmla="*/ 202406 w 1538288"/>
                <a:gd name="connsiteY50" fmla="*/ 300037 h 1707356"/>
                <a:gd name="connsiteX51" fmla="*/ 209550 w 1538288"/>
                <a:gd name="connsiteY51" fmla="*/ 340519 h 1707356"/>
                <a:gd name="connsiteX52" fmla="*/ 273844 w 1538288"/>
                <a:gd name="connsiteY52" fmla="*/ 423862 h 1707356"/>
                <a:gd name="connsiteX53" fmla="*/ 309563 w 1538288"/>
                <a:gd name="connsiteY53" fmla="*/ 471487 h 1707356"/>
                <a:gd name="connsiteX54" fmla="*/ 264319 w 1538288"/>
                <a:gd name="connsiteY54" fmla="*/ 457200 h 1707356"/>
                <a:gd name="connsiteX55" fmla="*/ 214313 w 1538288"/>
                <a:gd name="connsiteY55" fmla="*/ 466725 h 1707356"/>
                <a:gd name="connsiteX56" fmla="*/ 173831 w 1538288"/>
                <a:gd name="connsiteY56" fmla="*/ 411956 h 1707356"/>
                <a:gd name="connsiteX57" fmla="*/ 114300 w 1538288"/>
                <a:gd name="connsiteY57" fmla="*/ 392906 h 1707356"/>
                <a:gd name="connsiteX58" fmla="*/ 50006 w 1538288"/>
                <a:gd name="connsiteY58" fmla="*/ 371475 h 1707356"/>
                <a:gd name="connsiteX59" fmla="*/ 21431 w 1538288"/>
                <a:gd name="connsiteY59" fmla="*/ 395287 h 1707356"/>
                <a:gd name="connsiteX60" fmla="*/ 0 w 1538288"/>
                <a:gd name="connsiteY60" fmla="*/ 442912 h 1707356"/>
                <a:gd name="connsiteX61" fmla="*/ 9525 w 1538288"/>
                <a:gd name="connsiteY61" fmla="*/ 476250 h 1707356"/>
                <a:gd name="connsiteX62" fmla="*/ 80963 w 1538288"/>
                <a:gd name="connsiteY62" fmla="*/ 504825 h 1707356"/>
                <a:gd name="connsiteX63" fmla="*/ 116681 w 1538288"/>
                <a:gd name="connsiteY63" fmla="*/ 533400 h 1707356"/>
                <a:gd name="connsiteX64" fmla="*/ 123825 w 1538288"/>
                <a:gd name="connsiteY64" fmla="*/ 590550 h 1707356"/>
                <a:gd name="connsiteX65" fmla="*/ 130969 w 1538288"/>
                <a:gd name="connsiteY65" fmla="*/ 623887 h 1707356"/>
                <a:gd name="connsiteX66" fmla="*/ 145256 w 1538288"/>
                <a:gd name="connsiteY66" fmla="*/ 673894 h 1707356"/>
                <a:gd name="connsiteX67" fmla="*/ 147638 w 1538288"/>
                <a:gd name="connsiteY67" fmla="*/ 721519 h 1707356"/>
                <a:gd name="connsiteX68" fmla="*/ 183356 w 1538288"/>
                <a:gd name="connsiteY68" fmla="*/ 773906 h 1707356"/>
                <a:gd name="connsiteX69" fmla="*/ 178594 w 1538288"/>
                <a:gd name="connsiteY69" fmla="*/ 809625 h 1707356"/>
                <a:gd name="connsiteX70" fmla="*/ 178594 w 1538288"/>
                <a:gd name="connsiteY70" fmla="*/ 845344 h 1707356"/>
                <a:gd name="connsiteX71" fmla="*/ 166688 w 1538288"/>
                <a:gd name="connsiteY71" fmla="*/ 881062 h 1707356"/>
                <a:gd name="connsiteX72" fmla="*/ 154781 w 1538288"/>
                <a:gd name="connsiteY72" fmla="*/ 909637 h 1707356"/>
                <a:gd name="connsiteX73" fmla="*/ 195263 w 1538288"/>
                <a:gd name="connsiteY73" fmla="*/ 902494 h 1707356"/>
                <a:gd name="connsiteX74" fmla="*/ 250031 w 1538288"/>
                <a:gd name="connsiteY74" fmla="*/ 921544 h 1707356"/>
                <a:gd name="connsiteX75" fmla="*/ 269081 w 1538288"/>
                <a:gd name="connsiteY75" fmla="*/ 947737 h 1707356"/>
                <a:gd name="connsiteX76" fmla="*/ 276225 w 1538288"/>
                <a:gd name="connsiteY76" fmla="*/ 988219 h 1707356"/>
                <a:gd name="connsiteX77" fmla="*/ 290513 w 1538288"/>
                <a:gd name="connsiteY77" fmla="*/ 1026319 h 1707356"/>
                <a:gd name="connsiteX78" fmla="*/ 330994 w 1538288"/>
                <a:gd name="connsiteY78" fmla="*/ 1028700 h 1707356"/>
                <a:gd name="connsiteX79" fmla="*/ 373856 w 1538288"/>
                <a:gd name="connsiteY79" fmla="*/ 1050131 h 1707356"/>
                <a:gd name="connsiteX80" fmla="*/ 409575 w 1538288"/>
                <a:gd name="connsiteY80" fmla="*/ 1054894 h 1707356"/>
                <a:gd name="connsiteX81" fmla="*/ 459581 w 1538288"/>
                <a:gd name="connsiteY81" fmla="*/ 1095375 h 1707356"/>
                <a:gd name="connsiteX82" fmla="*/ 459581 w 1538288"/>
                <a:gd name="connsiteY82" fmla="*/ 1147762 h 1707356"/>
                <a:gd name="connsiteX83" fmla="*/ 445294 w 1538288"/>
                <a:gd name="connsiteY83" fmla="*/ 1183481 h 1707356"/>
                <a:gd name="connsiteX84" fmla="*/ 426244 w 1538288"/>
                <a:gd name="connsiteY84" fmla="*/ 1212056 h 1707356"/>
                <a:gd name="connsiteX85" fmla="*/ 371475 w 1538288"/>
                <a:gd name="connsiteY85" fmla="*/ 1273969 h 1707356"/>
                <a:gd name="connsiteX86" fmla="*/ 357188 w 1538288"/>
                <a:gd name="connsiteY86" fmla="*/ 1300162 h 1707356"/>
                <a:gd name="connsiteX87" fmla="*/ 373856 w 1538288"/>
                <a:gd name="connsiteY87" fmla="*/ 1350169 h 1707356"/>
                <a:gd name="connsiteX88" fmla="*/ 361950 w 1538288"/>
                <a:gd name="connsiteY88" fmla="*/ 1371600 h 1707356"/>
                <a:gd name="connsiteX89" fmla="*/ 350044 w 1538288"/>
                <a:gd name="connsiteY89" fmla="*/ 1409700 h 1707356"/>
                <a:gd name="connsiteX90" fmla="*/ 428625 w 1538288"/>
                <a:gd name="connsiteY90" fmla="*/ 1378744 h 1707356"/>
                <a:gd name="connsiteX91" fmla="*/ 550069 w 1538288"/>
                <a:gd name="connsiteY91" fmla="*/ 1300162 h 1707356"/>
                <a:gd name="connsiteX92" fmla="*/ 781050 w 1538288"/>
                <a:gd name="connsiteY92" fmla="*/ 1297781 h 1707356"/>
                <a:gd name="connsiteX93" fmla="*/ 909638 w 1538288"/>
                <a:gd name="connsiteY93" fmla="*/ 1404937 h 1707356"/>
                <a:gd name="connsiteX94" fmla="*/ 966788 w 1538288"/>
                <a:gd name="connsiteY94" fmla="*/ 1447800 h 1707356"/>
                <a:gd name="connsiteX95" fmla="*/ 969169 w 1538288"/>
                <a:gd name="connsiteY95" fmla="*/ 1516856 h 1707356"/>
                <a:gd name="connsiteX96" fmla="*/ 1012031 w 1538288"/>
                <a:gd name="connsiteY96" fmla="*/ 1593056 h 1707356"/>
                <a:gd name="connsiteX97" fmla="*/ 1054894 w 1538288"/>
                <a:gd name="connsiteY97" fmla="*/ 1707356 h 1707356"/>
                <a:gd name="connsiteX98" fmla="*/ 1178719 w 1538288"/>
                <a:gd name="connsiteY98" fmla="*/ 1697831 h 170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538288" h="1707356">
                  <a:moveTo>
                    <a:pt x="1178719" y="1697831"/>
                  </a:moveTo>
                  <a:lnTo>
                    <a:pt x="1345406" y="519112"/>
                  </a:lnTo>
                  <a:lnTo>
                    <a:pt x="1538288" y="471487"/>
                  </a:lnTo>
                  <a:lnTo>
                    <a:pt x="1514475" y="169069"/>
                  </a:lnTo>
                  <a:lnTo>
                    <a:pt x="1478756" y="185737"/>
                  </a:lnTo>
                  <a:lnTo>
                    <a:pt x="1345406" y="111919"/>
                  </a:lnTo>
                  <a:lnTo>
                    <a:pt x="1262063" y="0"/>
                  </a:lnTo>
                  <a:lnTo>
                    <a:pt x="1202531" y="64294"/>
                  </a:lnTo>
                  <a:lnTo>
                    <a:pt x="1138238" y="14287"/>
                  </a:lnTo>
                  <a:lnTo>
                    <a:pt x="1038225" y="19050"/>
                  </a:lnTo>
                  <a:lnTo>
                    <a:pt x="1009650" y="57150"/>
                  </a:lnTo>
                  <a:lnTo>
                    <a:pt x="938213" y="28575"/>
                  </a:lnTo>
                  <a:lnTo>
                    <a:pt x="869156" y="59531"/>
                  </a:lnTo>
                  <a:lnTo>
                    <a:pt x="800100" y="57150"/>
                  </a:lnTo>
                  <a:lnTo>
                    <a:pt x="750094" y="109537"/>
                  </a:lnTo>
                  <a:lnTo>
                    <a:pt x="716756" y="164306"/>
                  </a:lnTo>
                  <a:lnTo>
                    <a:pt x="714375" y="202406"/>
                  </a:lnTo>
                  <a:lnTo>
                    <a:pt x="731044" y="245269"/>
                  </a:lnTo>
                  <a:lnTo>
                    <a:pt x="750094" y="278606"/>
                  </a:lnTo>
                  <a:lnTo>
                    <a:pt x="783431" y="278606"/>
                  </a:lnTo>
                  <a:lnTo>
                    <a:pt x="800100" y="311944"/>
                  </a:lnTo>
                  <a:lnTo>
                    <a:pt x="831056" y="352425"/>
                  </a:lnTo>
                  <a:lnTo>
                    <a:pt x="857250" y="326231"/>
                  </a:lnTo>
                  <a:lnTo>
                    <a:pt x="857250" y="297656"/>
                  </a:lnTo>
                  <a:lnTo>
                    <a:pt x="897731" y="290512"/>
                  </a:lnTo>
                  <a:lnTo>
                    <a:pt x="935831" y="250031"/>
                  </a:lnTo>
                  <a:lnTo>
                    <a:pt x="976313" y="290512"/>
                  </a:lnTo>
                  <a:lnTo>
                    <a:pt x="983456" y="297656"/>
                  </a:lnTo>
                  <a:lnTo>
                    <a:pt x="952500" y="345281"/>
                  </a:lnTo>
                  <a:lnTo>
                    <a:pt x="1000125" y="426244"/>
                  </a:lnTo>
                  <a:lnTo>
                    <a:pt x="945356" y="435769"/>
                  </a:lnTo>
                  <a:lnTo>
                    <a:pt x="895350" y="438150"/>
                  </a:lnTo>
                  <a:lnTo>
                    <a:pt x="866775" y="416719"/>
                  </a:lnTo>
                  <a:lnTo>
                    <a:pt x="888206" y="383381"/>
                  </a:lnTo>
                  <a:lnTo>
                    <a:pt x="916781" y="388144"/>
                  </a:lnTo>
                  <a:lnTo>
                    <a:pt x="938213" y="354806"/>
                  </a:lnTo>
                  <a:lnTo>
                    <a:pt x="931069" y="333375"/>
                  </a:lnTo>
                  <a:lnTo>
                    <a:pt x="845344" y="342900"/>
                  </a:lnTo>
                  <a:lnTo>
                    <a:pt x="826294" y="352425"/>
                  </a:lnTo>
                  <a:lnTo>
                    <a:pt x="783431" y="328612"/>
                  </a:lnTo>
                  <a:lnTo>
                    <a:pt x="747713" y="338137"/>
                  </a:lnTo>
                  <a:lnTo>
                    <a:pt x="626269" y="278606"/>
                  </a:lnTo>
                  <a:lnTo>
                    <a:pt x="471488" y="221456"/>
                  </a:lnTo>
                  <a:lnTo>
                    <a:pt x="419100" y="190500"/>
                  </a:lnTo>
                  <a:lnTo>
                    <a:pt x="376238" y="216694"/>
                  </a:lnTo>
                  <a:lnTo>
                    <a:pt x="333375" y="195262"/>
                  </a:lnTo>
                  <a:lnTo>
                    <a:pt x="297656" y="240506"/>
                  </a:lnTo>
                  <a:lnTo>
                    <a:pt x="283369" y="278606"/>
                  </a:lnTo>
                  <a:lnTo>
                    <a:pt x="271463" y="295275"/>
                  </a:lnTo>
                  <a:lnTo>
                    <a:pt x="230981" y="292894"/>
                  </a:lnTo>
                  <a:lnTo>
                    <a:pt x="202406" y="300037"/>
                  </a:lnTo>
                  <a:lnTo>
                    <a:pt x="209550" y="340519"/>
                  </a:lnTo>
                  <a:lnTo>
                    <a:pt x="273844" y="423862"/>
                  </a:lnTo>
                  <a:lnTo>
                    <a:pt x="309563" y="471487"/>
                  </a:lnTo>
                  <a:lnTo>
                    <a:pt x="264319" y="457200"/>
                  </a:lnTo>
                  <a:lnTo>
                    <a:pt x="214313" y="466725"/>
                  </a:lnTo>
                  <a:lnTo>
                    <a:pt x="173831" y="411956"/>
                  </a:lnTo>
                  <a:lnTo>
                    <a:pt x="114300" y="392906"/>
                  </a:lnTo>
                  <a:lnTo>
                    <a:pt x="50006" y="371475"/>
                  </a:lnTo>
                  <a:lnTo>
                    <a:pt x="21431" y="395287"/>
                  </a:lnTo>
                  <a:lnTo>
                    <a:pt x="0" y="442912"/>
                  </a:lnTo>
                  <a:lnTo>
                    <a:pt x="9525" y="476250"/>
                  </a:lnTo>
                  <a:lnTo>
                    <a:pt x="80963" y="504825"/>
                  </a:lnTo>
                  <a:lnTo>
                    <a:pt x="116681" y="533400"/>
                  </a:lnTo>
                  <a:lnTo>
                    <a:pt x="123825" y="590550"/>
                  </a:lnTo>
                  <a:lnTo>
                    <a:pt x="130969" y="623887"/>
                  </a:lnTo>
                  <a:lnTo>
                    <a:pt x="145256" y="673894"/>
                  </a:lnTo>
                  <a:lnTo>
                    <a:pt x="147638" y="721519"/>
                  </a:lnTo>
                  <a:lnTo>
                    <a:pt x="183356" y="773906"/>
                  </a:lnTo>
                  <a:lnTo>
                    <a:pt x="178594" y="809625"/>
                  </a:lnTo>
                  <a:lnTo>
                    <a:pt x="178594" y="845344"/>
                  </a:lnTo>
                  <a:lnTo>
                    <a:pt x="166688" y="881062"/>
                  </a:lnTo>
                  <a:lnTo>
                    <a:pt x="154781" y="909637"/>
                  </a:lnTo>
                  <a:lnTo>
                    <a:pt x="195263" y="902494"/>
                  </a:lnTo>
                  <a:lnTo>
                    <a:pt x="250031" y="921544"/>
                  </a:lnTo>
                  <a:lnTo>
                    <a:pt x="269081" y="947737"/>
                  </a:lnTo>
                  <a:lnTo>
                    <a:pt x="276225" y="988219"/>
                  </a:lnTo>
                  <a:lnTo>
                    <a:pt x="290513" y="1026319"/>
                  </a:lnTo>
                  <a:lnTo>
                    <a:pt x="330994" y="1028700"/>
                  </a:lnTo>
                  <a:lnTo>
                    <a:pt x="373856" y="1050131"/>
                  </a:lnTo>
                  <a:lnTo>
                    <a:pt x="409575" y="1054894"/>
                  </a:lnTo>
                  <a:lnTo>
                    <a:pt x="459581" y="1095375"/>
                  </a:lnTo>
                  <a:lnTo>
                    <a:pt x="459581" y="1147762"/>
                  </a:lnTo>
                  <a:lnTo>
                    <a:pt x="445294" y="1183481"/>
                  </a:lnTo>
                  <a:lnTo>
                    <a:pt x="426244" y="1212056"/>
                  </a:lnTo>
                  <a:lnTo>
                    <a:pt x="371475" y="1273969"/>
                  </a:lnTo>
                  <a:lnTo>
                    <a:pt x="357188" y="1300162"/>
                  </a:lnTo>
                  <a:lnTo>
                    <a:pt x="373856" y="1350169"/>
                  </a:lnTo>
                  <a:lnTo>
                    <a:pt x="361950" y="1371600"/>
                  </a:lnTo>
                  <a:lnTo>
                    <a:pt x="350044" y="1409700"/>
                  </a:lnTo>
                  <a:lnTo>
                    <a:pt x="428625" y="1378744"/>
                  </a:lnTo>
                  <a:lnTo>
                    <a:pt x="550069" y="1300162"/>
                  </a:lnTo>
                  <a:lnTo>
                    <a:pt x="781050" y="1297781"/>
                  </a:lnTo>
                  <a:lnTo>
                    <a:pt x="909638" y="1404937"/>
                  </a:lnTo>
                  <a:lnTo>
                    <a:pt x="966788" y="1447800"/>
                  </a:lnTo>
                  <a:cubicBezTo>
                    <a:pt x="967582" y="1470819"/>
                    <a:pt x="968375" y="1493837"/>
                    <a:pt x="969169" y="1516856"/>
                  </a:cubicBezTo>
                  <a:lnTo>
                    <a:pt x="1012031" y="1593056"/>
                  </a:lnTo>
                  <a:lnTo>
                    <a:pt x="1054894" y="1707356"/>
                  </a:lnTo>
                  <a:lnTo>
                    <a:pt x="1178719" y="1697831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207809" y="3811898"/>
              <a:ext cx="887415" cy="783732"/>
            </a:xfrm>
            <a:custGeom>
              <a:avLst/>
              <a:gdLst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02582 h 1862138"/>
                <a:gd name="connsiteX110" fmla="*/ 1097757 w 2169319"/>
                <a:gd name="connsiteY110" fmla="*/ 1554957 h 1862138"/>
                <a:gd name="connsiteX111" fmla="*/ 1057275 w 2169319"/>
                <a:gd name="connsiteY111" fmla="*/ 1569244 h 1862138"/>
                <a:gd name="connsiteX112" fmla="*/ 1057275 w 2169319"/>
                <a:gd name="connsiteY112" fmla="*/ 1569244 h 1862138"/>
                <a:gd name="connsiteX113" fmla="*/ 1028700 w 2169319"/>
                <a:gd name="connsiteY113" fmla="*/ 1583532 h 1862138"/>
                <a:gd name="connsiteX114" fmla="*/ 873919 w 2169319"/>
                <a:gd name="connsiteY114" fmla="*/ 1581150 h 1862138"/>
                <a:gd name="connsiteX115" fmla="*/ 845344 w 2169319"/>
                <a:gd name="connsiteY115" fmla="*/ 1571625 h 1862138"/>
                <a:gd name="connsiteX116" fmla="*/ 788194 w 2169319"/>
                <a:gd name="connsiteY116" fmla="*/ 1512094 h 1862138"/>
                <a:gd name="connsiteX117" fmla="*/ 752475 w 2169319"/>
                <a:gd name="connsiteY117" fmla="*/ 1516857 h 1862138"/>
                <a:gd name="connsiteX118" fmla="*/ 685800 w 2169319"/>
                <a:gd name="connsiteY118" fmla="*/ 1571625 h 1862138"/>
                <a:gd name="connsiteX119" fmla="*/ 638175 w 2169319"/>
                <a:gd name="connsiteY119" fmla="*/ 1578769 h 1862138"/>
                <a:gd name="connsiteX120" fmla="*/ 590550 w 2169319"/>
                <a:gd name="connsiteY120" fmla="*/ 1566863 h 1862138"/>
                <a:gd name="connsiteX121" fmla="*/ 552450 w 2169319"/>
                <a:gd name="connsiteY121" fmla="*/ 1514475 h 1862138"/>
                <a:gd name="connsiteX122" fmla="*/ 483394 w 2169319"/>
                <a:gd name="connsiteY122" fmla="*/ 1552575 h 1862138"/>
                <a:gd name="connsiteX123" fmla="*/ 388144 w 2169319"/>
                <a:gd name="connsiteY123" fmla="*/ 1500188 h 1862138"/>
                <a:gd name="connsiteX124" fmla="*/ 280988 w 2169319"/>
                <a:gd name="connsiteY124" fmla="*/ 1516857 h 1862138"/>
                <a:gd name="connsiteX125" fmla="*/ 207169 w 2169319"/>
                <a:gd name="connsiteY125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4907 w 2169319"/>
                <a:gd name="connsiteY109" fmla="*/ 1640682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19100 w 2169319"/>
                <a:gd name="connsiteY124" fmla="*/ 1519238 h 1862138"/>
                <a:gd name="connsiteX125" fmla="*/ 388144 w 2169319"/>
                <a:gd name="connsiteY125" fmla="*/ 1500188 h 1862138"/>
                <a:gd name="connsiteX126" fmla="*/ 280988 w 2169319"/>
                <a:gd name="connsiteY126" fmla="*/ 1516857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80988 w 2169319"/>
                <a:gd name="connsiteY126" fmla="*/ 1516857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73845 w 2169319"/>
                <a:gd name="connsiteY126" fmla="*/ 1524000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73845 w 2169319"/>
                <a:gd name="connsiteY126" fmla="*/ 1524000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61913 w 2169319"/>
                <a:gd name="connsiteY15" fmla="*/ 1028700 h 1862138"/>
                <a:gd name="connsiteX16" fmla="*/ 47625 w 2169319"/>
                <a:gd name="connsiteY16" fmla="*/ 1014413 h 1862138"/>
                <a:gd name="connsiteX17" fmla="*/ 19050 w 2169319"/>
                <a:gd name="connsiteY17" fmla="*/ 962025 h 1862138"/>
                <a:gd name="connsiteX18" fmla="*/ 21432 w 2169319"/>
                <a:gd name="connsiteY18" fmla="*/ 914400 h 1862138"/>
                <a:gd name="connsiteX19" fmla="*/ 40482 w 2169319"/>
                <a:gd name="connsiteY19" fmla="*/ 900113 h 1862138"/>
                <a:gd name="connsiteX20" fmla="*/ 61913 w 2169319"/>
                <a:gd name="connsiteY20" fmla="*/ 864394 h 1862138"/>
                <a:gd name="connsiteX21" fmla="*/ 16669 w 2169319"/>
                <a:gd name="connsiteY21" fmla="*/ 809625 h 1862138"/>
                <a:gd name="connsiteX22" fmla="*/ 0 w 2169319"/>
                <a:gd name="connsiteY22" fmla="*/ 757238 h 1862138"/>
                <a:gd name="connsiteX23" fmla="*/ 0 w 2169319"/>
                <a:gd name="connsiteY23" fmla="*/ 683419 h 1862138"/>
                <a:gd name="connsiteX24" fmla="*/ 28575 w 2169319"/>
                <a:gd name="connsiteY24" fmla="*/ 640557 h 1862138"/>
                <a:gd name="connsiteX25" fmla="*/ 76200 w 2169319"/>
                <a:gd name="connsiteY25" fmla="*/ 600075 h 1862138"/>
                <a:gd name="connsiteX26" fmla="*/ 107157 w 2169319"/>
                <a:gd name="connsiteY26" fmla="*/ 583407 h 1862138"/>
                <a:gd name="connsiteX27" fmla="*/ 135732 w 2169319"/>
                <a:gd name="connsiteY27" fmla="*/ 600075 h 1862138"/>
                <a:gd name="connsiteX28" fmla="*/ 164307 w 2169319"/>
                <a:gd name="connsiteY28" fmla="*/ 602457 h 1862138"/>
                <a:gd name="connsiteX29" fmla="*/ 180975 w 2169319"/>
                <a:gd name="connsiteY29" fmla="*/ 600075 h 1862138"/>
                <a:gd name="connsiteX30" fmla="*/ 226219 w 2169319"/>
                <a:gd name="connsiteY30" fmla="*/ 590550 h 1862138"/>
                <a:gd name="connsiteX31" fmla="*/ 252413 w 2169319"/>
                <a:gd name="connsiteY31" fmla="*/ 559594 h 1862138"/>
                <a:gd name="connsiteX32" fmla="*/ 280988 w 2169319"/>
                <a:gd name="connsiteY32" fmla="*/ 514350 h 1862138"/>
                <a:gd name="connsiteX33" fmla="*/ 290513 w 2169319"/>
                <a:gd name="connsiteY33" fmla="*/ 483394 h 1862138"/>
                <a:gd name="connsiteX34" fmla="*/ 273844 w 2169319"/>
                <a:gd name="connsiteY34" fmla="*/ 447675 h 1862138"/>
                <a:gd name="connsiteX35" fmla="*/ 276225 w 2169319"/>
                <a:gd name="connsiteY35" fmla="*/ 407194 h 1862138"/>
                <a:gd name="connsiteX36" fmla="*/ 226219 w 2169319"/>
                <a:gd name="connsiteY36" fmla="*/ 350044 h 1862138"/>
                <a:gd name="connsiteX37" fmla="*/ 157163 w 2169319"/>
                <a:gd name="connsiteY37" fmla="*/ 280988 h 1862138"/>
                <a:gd name="connsiteX38" fmla="*/ 152400 w 2169319"/>
                <a:gd name="connsiteY38" fmla="*/ 233363 h 1862138"/>
                <a:gd name="connsiteX39" fmla="*/ 192882 w 2169319"/>
                <a:gd name="connsiteY39" fmla="*/ 195263 h 1862138"/>
                <a:gd name="connsiteX40" fmla="*/ 242888 w 2169319"/>
                <a:gd name="connsiteY40" fmla="*/ 123825 h 1862138"/>
                <a:gd name="connsiteX41" fmla="*/ 290513 w 2169319"/>
                <a:gd name="connsiteY41" fmla="*/ 83344 h 1862138"/>
                <a:gd name="connsiteX42" fmla="*/ 319088 w 2169319"/>
                <a:gd name="connsiteY42" fmla="*/ 0 h 1862138"/>
                <a:gd name="connsiteX43" fmla="*/ 540544 w 2169319"/>
                <a:gd name="connsiteY43" fmla="*/ 304800 h 1862138"/>
                <a:gd name="connsiteX44" fmla="*/ 552450 w 2169319"/>
                <a:gd name="connsiteY44" fmla="*/ 316707 h 1862138"/>
                <a:gd name="connsiteX45" fmla="*/ 597694 w 2169319"/>
                <a:gd name="connsiteY45" fmla="*/ 257175 h 1862138"/>
                <a:gd name="connsiteX46" fmla="*/ 626269 w 2169319"/>
                <a:gd name="connsiteY46" fmla="*/ 238125 h 1862138"/>
                <a:gd name="connsiteX47" fmla="*/ 621507 w 2169319"/>
                <a:gd name="connsiteY47" fmla="*/ 169069 h 1862138"/>
                <a:gd name="connsiteX48" fmla="*/ 633413 w 2169319"/>
                <a:gd name="connsiteY48" fmla="*/ 140494 h 1862138"/>
                <a:gd name="connsiteX49" fmla="*/ 719138 w 2169319"/>
                <a:gd name="connsiteY49" fmla="*/ 140494 h 1862138"/>
                <a:gd name="connsiteX50" fmla="*/ 752475 w 2169319"/>
                <a:gd name="connsiteY50" fmla="*/ 147638 h 1862138"/>
                <a:gd name="connsiteX51" fmla="*/ 764382 w 2169319"/>
                <a:gd name="connsiteY51" fmla="*/ 197644 h 1862138"/>
                <a:gd name="connsiteX52" fmla="*/ 809625 w 2169319"/>
                <a:gd name="connsiteY52" fmla="*/ 214313 h 1862138"/>
                <a:gd name="connsiteX53" fmla="*/ 847725 w 2169319"/>
                <a:gd name="connsiteY53" fmla="*/ 264319 h 1862138"/>
                <a:gd name="connsiteX54" fmla="*/ 890588 w 2169319"/>
                <a:gd name="connsiteY54" fmla="*/ 280988 h 1862138"/>
                <a:gd name="connsiteX55" fmla="*/ 950119 w 2169319"/>
                <a:gd name="connsiteY55" fmla="*/ 235744 h 1862138"/>
                <a:gd name="connsiteX56" fmla="*/ 1028700 w 2169319"/>
                <a:gd name="connsiteY56" fmla="*/ 238125 h 1862138"/>
                <a:gd name="connsiteX57" fmla="*/ 1095375 w 2169319"/>
                <a:gd name="connsiteY57" fmla="*/ 157163 h 1862138"/>
                <a:gd name="connsiteX58" fmla="*/ 1147763 w 2169319"/>
                <a:gd name="connsiteY58" fmla="*/ 161925 h 1862138"/>
                <a:gd name="connsiteX59" fmla="*/ 1166813 w 2169319"/>
                <a:gd name="connsiteY59" fmla="*/ 145257 h 1862138"/>
                <a:gd name="connsiteX60" fmla="*/ 1188244 w 2169319"/>
                <a:gd name="connsiteY60" fmla="*/ 123825 h 1862138"/>
                <a:gd name="connsiteX61" fmla="*/ 1259682 w 2169319"/>
                <a:gd name="connsiteY61" fmla="*/ 123825 h 1862138"/>
                <a:gd name="connsiteX62" fmla="*/ 1359694 w 2169319"/>
                <a:gd name="connsiteY62" fmla="*/ 154782 h 1862138"/>
                <a:gd name="connsiteX63" fmla="*/ 1423988 w 2169319"/>
                <a:gd name="connsiteY63" fmla="*/ 250032 h 1862138"/>
                <a:gd name="connsiteX64" fmla="*/ 1440657 w 2169319"/>
                <a:gd name="connsiteY64" fmla="*/ 264319 h 1862138"/>
                <a:gd name="connsiteX65" fmla="*/ 1454944 w 2169319"/>
                <a:gd name="connsiteY65" fmla="*/ 304800 h 1862138"/>
                <a:gd name="connsiteX66" fmla="*/ 1583532 w 2169319"/>
                <a:gd name="connsiteY66" fmla="*/ 321469 h 1862138"/>
                <a:gd name="connsiteX67" fmla="*/ 1654969 w 2169319"/>
                <a:gd name="connsiteY67" fmla="*/ 423863 h 1862138"/>
                <a:gd name="connsiteX68" fmla="*/ 1728788 w 2169319"/>
                <a:gd name="connsiteY68" fmla="*/ 454819 h 1862138"/>
                <a:gd name="connsiteX69" fmla="*/ 1864519 w 2169319"/>
                <a:gd name="connsiteY69" fmla="*/ 466725 h 1862138"/>
                <a:gd name="connsiteX70" fmla="*/ 1909763 w 2169319"/>
                <a:gd name="connsiteY70" fmla="*/ 450057 h 1862138"/>
                <a:gd name="connsiteX71" fmla="*/ 1995488 w 2169319"/>
                <a:gd name="connsiteY71" fmla="*/ 364332 h 1862138"/>
                <a:gd name="connsiteX72" fmla="*/ 2021682 w 2169319"/>
                <a:gd name="connsiteY72" fmla="*/ 400050 h 1862138"/>
                <a:gd name="connsiteX73" fmla="*/ 2069307 w 2169319"/>
                <a:gd name="connsiteY73" fmla="*/ 435769 h 1862138"/>
                <a:gd name="connsiteX74" fmla="*/ 2093119 w 2169319"/>
                <a:gd name="connsiteY74" fmla="*/ 466725 h 1862138"/>
                <a:gd name="connsiteX75" fmla="*/ 2105025 w 2169319"/>
                <a:gd name="connsiteY75" fmla="*/ 488157 h 1862138"/>
                <a:gd name="connsiteX76" fmla="*/ 2169319 w 2169319"/>
                <a:gd name="connsiteY76" fmla="*/ 483394 h 1862138"/>
                <a:gd name="connsiteX77" fmla="*/ 2169319 w 2169319"/>
                <a:gd name="connsiteY77" fmla="*/ 521494 h 1862138"/>
                <a:gd name="connsiteX78" fmla="*/ 2119313 w 2169319"/>
                <a:gd name="connsiteY78" fmla="*/ 521494 h 1862138"/>
                <a:gd name="connsiteX79" fmla="*/ 2045494 w 2169319"/>
                <a:gd name="connsiteY79" fmla="*/ 578644 h 1862138"/>
                <a:gd name="connsiteX80" fmla="*/ 2090738 w 2169319"/>
                <a:gd name="connsiteY80" fmla="*/ 633413 h 1862138"/>
                <a:gd name="connsiteX81" fmla="*/ 2097882 w 2169319"/>
                <a:gd name="connsiteY81" fmla="*/ 690563 h 1862138"/>
                <a:gd name="connsiteX82" fmla="*/ 2093119 w 2169319"/>
                <a:gd name="connsiteY82" fmla="*/ 716757 h 1862138"/>
                <a:gd name="connsiteX83" fmla="*/ 1905000 w 2169319"/>
                <a:gd name="connsiteY83" fmla="*/ 831057 h 1862138"/>
                <a:gd name="connsiteX84" fmla="*/ 1888332 w 2169319"/>
                <a:gd name="connsiteY84" fmla="*/ 888207 h 1862138"/>
                <a:gd name="connsiteX85" fmla="*/ 1895475 w 2169319"/>
                <a:gd name="connsiteY85" fmla="*/ 1012032 h 1862138"/>
                <a:gd name="connsiteX86" fmla="*/ 1940719 w 2169319"/>
                <a:gd name="connsiteY86" fmla="*/ 1100138 h 1862138"/>
                <a:gd name="connsiteX87" fmla="*/ 1978819 w 2169319"/>
                <a:gd name="connsiteY87" fmla="*/ 1183482 h 1862138"/>
                <a:gd name="connsiteX88" fmla="*/ 1966913 w 2169319"/>
                <a:gd name="connsiteY88" fmla="*/ 1216819 h 1862138"/>
                <a:gd name="connsiteX89" fmla="*/ 1952625 w 2169319"/>
                <a:gd name="connsiteY89" fmla="*/ 1273969 h 1862138"/>
                <a:gd name="connsiteX90" fmla="*/ 1907382 w 2169319"/>
                <a:gd name="connsiteY90" fmla="*/ 1288257 h 1862138"/>
                <a:gd name="connsiteX91" fmla="*/ 1885950 w 2169319"/>
                <a:gd name="connsiteY91" fmla="*/ 1302544 h 1862138"/>
                <a:gd name="connsiteX92" fmla="*/ 1850232 w 2169319"/>
                <a:gd name="connsiteY92" fmla="*/ 1350169 h 1862138"/>
                <a:gd name="connsiteX93" fmla="*/ 1828800 w 2169319"/>
                <a:gd name="connsiteY93" fmla="*/ 1371600 h 1862138"/>
                <a:gd name="connsiteX94" fmla="*/ 1783557 w 2169319"/>
                <a:gd name="connsiteY94" fmla="*/ 1369219 h 1862138"/>
                <a:gd name="connsiteX95" fmla="*/ 1752600 w 2169319"/>
                <a:gd name="connsiteY95" fmla="*/ 1321594 h 1862138"/>
                <a:gd name="connsiteX96" fmla="*/ 1674019 w 2169319"/>
                <a:gd name="connsiteY96" fmla="*/ 1345407 h 1862138"/>
                <a:gd name="connsiteX97" fmla="*/ 1626394 w 2169319"/>
                <a:gd name="connsiteY97" fmla="*/ 1366838 h 1862138"/>
                <a:gd name="connsiteX98" fmla="*/ 1552575 w 2169319"/>
                <a:gd name="connsiteY98" fmla="*/ 1376363 h 1862138"/>
                <a:gd name="connsiteX99" fmla="*/ 1507332 w 2169319"/>
                <a:gd name="connsiteY99" fmla="*/ 1357313 h 1862138"/>
                <a:gd name="connsiteX100" fmla="*/ 1447800 w 2169319"/>
                <a:gd name="connsiteY100" fmla="*/ 1321594 h 1862138"/>
                <a:gd name="connsiteX101" fmla="*/ 1407319 w 2169319"/>
                <a:gd name="connsiteY101" fmla="*/ 1331119 h 1862138"/>
                <a:gd name="connsiteX102" fmla="*/ 1390650 w 2169319"/>
                <a:gd name="connsiteY102" fmla="*/ 1516857 h 1862138"/>
                <a:gd name="connsiteX103" fmla="*/ 1359694 w 2169319"/>
                <a:gd name="connsiteY103" fmla="*/ 1859757 h 1862138"/>
                <a:gd name="connsiteX104" fmla="*/ 1357313 w 2169319"/>
                <a:gd name="connsiteY104" fmla="*/ 1862138 h 1862138"/>
                <a:gd name="connsiteX105" fmla="*/ 1312069 w 2169319"/>
                <a:gd name="connsiteY105" fmla="*/ 1852613 h 1862138"/>
                <a:gd name="connsiteX106" fmla="*/ 1285875 w 2169319"/>
                <a:gd name="connsiteY106" fmla="*/ 1802607 h 1862138"/>
                <a:gd name="connsiteX107" fmla="*/ 1262063 w 2169319"/>
                <a:gd name="connsiteY107" fmla="*/ 1785938 h 1862138"/>
                <a:gd name="connsiteX108" fmla="*/ 1204913 w 2169319"/>
                <a:gd name="connsiteY108" fmla="*/ 1738313 h 1862138"/>
                <a:gd name="connsiteX109" fmla="*/ 1166813 w 2169319"/>
                <a:gd name="connsiteY109" fmla="*/ 1681163 h 1862138"/>
                <a:gd name="connsiteX110" fmla="*/ 1150144 w 2169319"/>
                <a:gd name="connsiteY110" fmla="*/ 1643064 h 1862138"/>
                <a:gd name="connsiteX111" fmla="*/ 1150144 w 2169319"/>
                <a:gd name="connsiteY111" fmla="*/ 1602582 h 1862138"/>
                <a:gd name="connsiteX112" fmla="*/ 1097757 w 2169319"/>
                <a:gd name="connsiteY112" fmla="*/ 1554957 h 1862138"/>
                <a:gd name="connsiteX113" fmla="*/ 1057275 w 2169319"/>
                <a:gd name="connsiteY113" fmla="*/ 1569244 h 1862138"/>
                <a:gd name="connsiteX114" fmla="*/ 1057275 w 2169319"/>
                <a:gd name="connsiteY114" fmla="*/ 1569244 h 1862138"/>
                <a:gd name="connsiteX115" fmla="*/ 1028700 w 2169319"/>
                <a:gd name="connsiteY115" fmla="*/ 1583532 h 1862138"/>
                <a:gd name="connsiteX116" fmla="*/ 873919 w 2169319"/>
                <a:gd name="connsiteY116" fmla="*/ 1581150 h 1862138"/>
                <a:gd name="connsiteX117" fmla="*/ 845344 w 2169319"/>
                <a:gd name="connsiteY117" fmla="*/ 1571625 h 1862138"/>
                <a:gd name="connsiteX118" fmla="*/ 785813 w 2169319"/>
                <a:gd name="connsiteY118" fmla="*/ 1519238 h 1862138"/>
                <a:gd name="connsiteX119" fmla="*/ 752475 w 2169319"/>
                <a:gd name="connsiteY119" fmla="*/ 1516857 h 1862138"/>
                <a:gd name="connsiteX120" fmla="*/ 685800 w 2169319"/>
                <a:gd name="connsiteY120" fmla="*/ 1571625 h 1862138"/>
                <a:gd name="connsiteX121" fmla="*/ 638175 w 2169319"/>
                <a:gd name="connsiteY121" fmla="*/ 1578769 h 1862138"/>
                <a:gd name="connsiteX122" fmla="*/ 590550 w 2169319"/>
                <a:gd name="connsiteY122" fmla="*/ 1566863 h 1862138"/>
                <a:gd name="connsiteX123" fmla="*/ 552450 w 2169319"/>
                <a:gd name="connsiteY123" fmla="*/ 1514475 h 1862138"/>
                <a:gd name="connsiteX124" fmla="*/ 483394 w 2169319"/>
                <a:gd name="connsiteY124" fmla="*/ 1552575 h 1862138"/>
                <a:gd name="connsiteX125" fmla="*/ 404813 w 2169319"/>
                <a:gd name="connsiteY125" fmla="*/ 1521619 h 1862138"/>
                <a:gd name="connsiteX126" fmla="*/ 388144 w 2169319"/>
                <a:gd name="connsiteY126" fmla="*/ 1500188 h 1862138"/>
                <a:gd name="connsiteX127" fmla="*/ 273845 w 2169319"/>
                <a:gd name="connsiteY127" fmla="*/ 1524000 h 1862138"/>
                <a:gd name="connsiteX128" fmla="*/ 207169 w 2169319"/>
                <a:gd name="connsiteY128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6 w 2169319"/>
                <a:gd name="connsiteY15" fmla="*/ 1035844 h 1862138"/>
                <a:gd name="connsiteX16" fmla="*/ 47625 w 2169319"/>
                <a:gd name="connsiteY16" fmla="*/ 1014413 h 1862138"/>
                <a:gd name="connsiteX17" fmla="*/ 19050 w 2169319"/>
                <a:gd name="connsiteY17" fmla="*/ 962025 h 1862138"/>
                <a:gd name="connsiteX18" fmla="*/ 21432 w 2169319"/>
                <a:gd name="connsiteY18" fmla="*/ 914400 h 1862138"/>
                <a:gd name="connsiteX19" fmla="*/ 40482 w 2169319"/>
                <a:gd name="connsiteY19" fmla="*/ 900113 h 1862138"/>
                <a:gd name="connsiteX20" fmla="*/ 61913 w 2169319"/>
                <a:gd name="connsiteY20" fmla="*/ 864394 h 1862138"/>
                <a:gd name="connsiteX21" fmla="*/ 16669 w 2169319"/>
                <a:gd name="connsiteY21" fmla="*/ 809625 h 1862138"/>
                <a:gd name="connsiteX22" fmla="*/ 0 w 2169319"/>
                <a:gd name="connsiteY22" fmla="*/ 757238 h 1862138"/>
                <a:gd name="connsiteX23" fmla="*/ 0 w 2169319"/>
                <a:gd name="connsiteY23" fmla="*/ 683419 h 1862138"/>
                <a:gd name="connsiteX24" fmla="*/ 28575 w 2169319"/>
                <a:gd name="connsiteY24" fmla="*/ 640557 h 1862138"/>
                <a:gd name="connsiteX25" fmla="*/ 76200 w 2169319"/>
                <a:gd name="connsiteY25" fmla="*/ 600075 h 1862138"/>
                <a:gd name="connsiteX26" fmla="*/ 107157 w 2169319"/>
                <a:gd name="connsiteY26" fmla="*/ 583407 h 1862138"/>
                <a:gd name="connsiteX27" fmla="*/ 135732 w 2169319"/>
                <a:gd name="connsiteY27" fmla="*/ 600075 h 1862138"/>
                <a:gd name="connsiteX28" fmla="*/ 164307 w 2169319"/>
                <a:gd name="connsiteY28" fmla="*/ 602457 h 1862138"/>
                <a:gd name="connsiteX29" fmla="*/ 180975 w 2169319"/>
                <a:gd name="connsiteY29" fmla="*/ 600075 h 1862138"/>
                <a:gd name="connsiteX30" fmla="*/ 226219 w 2169319"/>
                <a:gd name="connsiteY30" fmla="*/ 590550 h 1862138"/>
                <a:gd name="connsiteX31" fmla="*/ 252413 w 2169319"/>
                <a:gd name="connsiteY31" fmla="*/ 559594 h 1862138"/>
                <a:gd name="connsiteX32" fmla="*/ 280988 w 2169319"/>
                <a:gd name="connsiteY32" fmla="*/ 514350 h 1862138"/>
                <a:gd name="connsiteX33" fmla="*/ 290513 w 2169319"/>
                <a:gd name="connsiteY33" fmla="*/ 483394 h 1862138"/>
                <a:gd name="connsiteX34" fmla="*/ 273844 w 2169319"/>
                <a:gd name="connsiteY34" fmla="*/ 447675 h 1862138"/>
                <a:gd name="connsiteX35" fmla="*/ 276225 w 2169319"/>
                <a:gd name="connsiteY35" fmla="*/ 407194 h 1862138"/>
                <a:gd name="connsiteX36" fmla="*/ 226219 w 2169319"/>
                <a:gd name="connsiteY36" fmla="*/ 350044 h 1862138"/>
                <a:gd name="connsiteX37" fmla="*/ 157163 w 2169319"/>
                <a:gd name="connsiteY37" fmla="*/ 280988 h 1862138"/>
                <a:gd name="connsiteX38" fmla="*/ 152400 w 2169319"/>
                <a:gd name="connsiteY38" fmla="*/ 233363 h 1862138"/>
                <a:gd name="connsiteX39" fmla="*/ 192882 w 2169319"/>
                <a:gd name="connsiteY39" fmla="*/ 195263 h 1862138"/>
                <a:gd name="connsiteX40" fmla="*/ 242888 w 2169319"/>
                <a:gd name="connsiteY40" fmla="*/ 123825 h 1862138"/>
                <a:gd name="connsiteX41" fmla="*/ 290513 w 2169319"/>
                <a:gd name="connsiteY41" fmla="*/ 83344 h 1862138"/>
                <a:gd name="connsiteX42" fmla="*/ 319088 w 2169319"/>
                <a:gd name="connsiteY42" fmla="*/ 0 h 1862138"/>
                <a:gd name="connsiteX43" fmla="*/ 540544 w 2169319"/>
                <a:gd name="connsiteY43" fmla="*/ 304800 h 1862138"/>
                <a:gd name="connsiteX44" fmla="*/ 552450 w 2169319"/>
                <a:gd name="connsiteY44" fmla="*/ 316707 h 1862138"/>
                <a:gd name="connsiteX45" fmla="*/ 597694 w 2169319"/>
                <a:gd name="connsiteY45" fmla="*/ 257175 h 1862138"/>
                <a:gd name="connsiteX46" fmla="*/ 626269 w 2169319"/>
                <a:gd name="connsiteY46" fmla="*/ 238125 h 1862138"/>
                <a:gd name="connsiteX47" fmla="*/ 621507 w 2169319"/>
                <a:gd name="connsiteY47" fmla="*/ 169069 h 1862138"/>
                <a:gd name="connsiteX48" fmla="*/ 633413 w 2169319"/>
                <a:gd name="connsiteY48" fmla="*/ 140494 h 1862138"/>
                <a:gd name="connsiteX49" fmla="*/ 719138 w 2169319"/>
                <a:gd name="connsiteY49" fmla="*/ 140494 h 1862138"/>
                <a:gd name="connsiteX50" fmla="*/ 752475 w 2169319"/>
                <a:gd name="connsiteY50" fmla="*/ 147638 h 1862138"/>
                <a:gd name="connsiteX51" fmla="*/ 764382 w 2169319"/>
                <a:gd name="connsiteY51" fmla="*/ 197644 h 1862138"/>
                <a:gd name="connsiteX52" fmla="*/ 809625 w 2169319"/>
                <a:gd name="connsiteY52" fmla="*/ 214313 h 1862138"/>
                <a:gd name="connsiteX53" fmla="*/ 847725 w 2169319"/>
                <a:gd name="connsiteY53" fmla="*/ 264319 h 1862138"/>
                <a:gd name="connsiteX54" fmla="*/ 890588 w 2169319"/>
                <a:gd name="connsiteY54" fmla="*/ 280988 h 1862138"/>
                <a:gd name="connsiteX55" fmla="*/ 950119 w 2169319"/>
                <a:gd name="connsiteY55" fmla="*/ 235744 h 1862138"/>
                <a:gd name="connsiteX56" fmla="*/ 1028700 w 2169319"/>
                <a:gd name="connsiteY56" fmla="*/ 238125 h 1862138"/>
                <a:gd name="connsiteX57" fmla="*/ 1095375 w 2169319"/>
                <a:gd name="connsiteY57" fmla="*/ 157163 h 1862138"/>
                <a:gd name="connsiteX58" fmla="*/ 1147763 w 2169319"/>
                <a:gd name="connsiteY58" fmla="*/ 161925 h 1862138"/>
                <a:gd name="connsiteX59" fmla="*/ 1166813 w 2169319"/>
                <a:gd name="connsiteY59" fmla="*/ 145257 h 1862138"/>
                <a:gd name="connsiteX60" fmla="*/ 1188244 w 2169319"/>
                <a:gd name="connsiteY60" fmla="*/ 123825 h 1862138"/>
                <a:gd name="connsiteX61" fmla="*/ 1259682 w 2169319"/>
                <a:gd name="connsiteY61" fmla="*/ 123825 h 1862138"/>
                <a:gd name="connsiteX62" fmla="*/ 1359694 w 2169319"/>
                <a:gd name="connsiteY62" fmla="*/ 154782 h 1862138"/>
                <a:gd name="connsiteX63" fmla="*/ 1423988 w 2169319"/>
                <a:gd name="connsiteY63" fmla="*/ 250032 h 1862138"/>
                <a:gd name="connsiteX64" fmla="*/ 1440657 w 2169319"/>
                <a:gd name="connsiteY64" fmla="*/ 264319 h 1862138"/>
                <a:gd name="connsiteX65" fmla="*/ 1454944 w 2169319"/>
                <a:gd name="connsiteY65" fmla="*/ 304800 h 1862138"/>
                <a:gd name="connsiteX66" fmla="*/ 1583532 w 2169319"/>
                <a:gd name="connsiteY66" fmla="*/ 321469 h 1862138"/>
                <a:gd name="connsiteX67" fmla="*/ 1654969 w 2169319"/>
                <a:gd name="connsiteY67" fmla="*/ 423863 h 1862138"/>
                <a:gd name="connsiteX68" fmla="*/ 1728788 w 2169319"/>
                <a:gd name="connsiteY68" fmla="*/ 454819 h 1862138"/>
                <a:gd name="connsiteX69" fmla="*/ 1864519 w 2169319"/>
                <a:gd name="connsiteY69" fmla="*/ 466725 h 1862138"/>
                <a:gd name="connsiteX70" fmla="*/ 1909763 w 2169319"/>
                <a:gd name="connsiteY70" fmla="*/ 450057 h 1862138"/>
                <a:gd name="connsiteX71" fmla="*/ 1995488 w 2169319"/>
                <a:gd name="connsiteY71" fmla="*/ 364332 h 1862138"/>
                <a:gd name="connsiteX72" fmla="*/ 2021682 w 2169319"/>
                <a:gd name="connsiteY72" fmla="*/ 400050 h 1862138"/>
                <a:gd name="connsiteX73" fmla="*/ 2069307 w 2169319"/>
                <a:gd name="connsiteY73" fmla="*/ 435769 h 1862138"/>
                <a:gd name="connsiteX74" fmla="*/ 2093119 w 2169319"/>
                <a:gd name="connsiteY74" fmla="*/ 466725 h 1862138"/>
                <a:gd name="connsiteX75" fmla="*/ 2105025 w 2169319"/>
                <a:gd name="connsiteY75" fmla="*/ 488157 h 1862138"/>
                <a:gd name="connsiteX76" fmla="*/ 2169319 w 2169319"/>
                <a:gd name="connsiteY76" fmla="*/ 483394 h 1862138"/>
                <a:gd name="connsiteX77" fmla="*/ 2169319 w 2169319"/>
                <a:gd name="connsiteY77" fmla="*/ 521494 h 1862138"/>
                <a:gd name="connsiteX78" fmla="*/ 2119313 w 2169319"/>
                <a:gd name="connsiteY78" fmla="*/ 521494 h 1862138"/>
                <a:gd name="connsiteX79" fmla="*/ 2045494 w 2169319"/>
                <a:gd name="connsiteY79" fmla="*/ 578644 h 1862138"/>
                <a:gd name="connsiteX80" fmla="*/ 2090738 w 2169319"/>
                <a:gd name="connsiteY80" fmla="*/ 633413 h 1862138"/>
                <a:gd name="connsiteX81" fmla="*/ 2097882 w 2169319"/>
                <a:gd name="connsiteY81" fmla="*/ 690563 h 1862138"/>
                <a:gd name="connsiteX82" fmla="*/ 2093119 w 2169319"/>
                <a:gd name="connsiteY82" fmla="*/ 716757 h 1862138"/>
                <a:gd name="connsiteX83" fmla="*/ 1905000 w 2169319"/>
                <a:gd name="connsiteY83" fmla="*/ 831057 h 1862138"/>
                <a:gd name="connsiteX84" fmla="*/ 1888332 w 2169319"/>
                <a:gd name="connsiteY84" fmla="*/ 888207 h 1862138"/>
                <a:gd name="connsiteX85" fmla="*/ 1895475 w 2169319"/>
                <a:gd name="connsiteY85" fmla="*/ 1012032 h 1862138"/>
                <a:gd name="connsiteX86" fmla="*/ 1940719 w 2169319"/>
                <a:gd name="connsiteY86" fmla="*/ 1100138 h 1862138"/>
                <a:gd name="connsiteX87" fmla="*/ 1978819 w 2169319"/>
                <a:gd name="connsiteY87" fmla="*/ 1183482 h 1862138"/>
                <a:gd name="connsiteX88" fmla="*/ 1966913 w 2169319"/>
                <a:gd name="connsiteY88" fmla="*/ 1216819 h 1862138"/>
                <a:gd name="connsiteX89" fmla="*/ 1952625 w 2169319"/>
                <a:gd name="connsiteY89" fmla="*/ 1273969 h 1862138"/>
                <a:gd name="connsiteX90" fmla="*/ 1907382 w 2169319"/>
                <a:gd name="connsiteY90" fmla="*/ 1288257 h 1862138"/>
                <a:gd name="connsiteX91" fmla="*/ 1885950 w 2169319"/>
                <a:gd name="connsiteY91" fmla="*/ 1302544 h 1862138"/>
                <a:gd name="connsiteX92" fmla="*/ 1850232 w 2169319"/>
                <a:gd name="connsiteY92" fmla="*/ 1350169 h 1862138"/>
                <a:gd name="connsiteX93" fmla="*/ 1828800 w 2169319"/>
                <a:gd name="connsiteY93" fmla="*/ 1371600 h 1862138"/>
                <a:gd name="connsiteX94" fmla="*/ 1783557 w 2169319"/>
                <a:gd name="connsiteY94" fmla="*/ 1369219 h 1862138"/>
                <a:gd name="connsiteX95" fmla="*/ 1752600 w 2169319"/>
                <a:gd name="connsiteY95" fmla="*/ 1321594 h 1862138"/>
                <a:gd name="connsiteX96" fmla="*/ 1674019 w 2169319"/>
                <a:gd name="connsiteY96" fmla="*/ 1345407 h 1862138"/>
                <a:gd name="connsiteX97" fmla="*/ 1626394 w 2169319"/>
                <a:gd name="connsiteY97" fmla="*/ 1366838 h 1862138"/>
                <a:gd name="connsiteX98" fmla="*/ 1552575 w 2169319"/>
                <a:gd name="connsiteY98" fmla="*/ 1376363 h 1862138"/>
                <a:gd name="connsiteX99" fmla="*/ 1507332 w 2169319"/>
                <a:gd name="connsiteY99" fmla="*/ 1357313 h 1862138"/>
                <a:gd name="connsiteX100" fmla="*/ 1447800 w 2169319"/>
                <a:gd name="connsiteY100" fmla="*/ 1321594 h 1862138"/>
                <a:gd name="connsiteX101" fmla="*/ 1407319 w 2169319"/>
                <a:gd name="connsiteY101" fmla="*/ 1331119 h 1862138"/>
                <a:gd name="connsiteX102" fmla="*/ 1390650 w 2169319"/>
                <a:gd name="connsiteY102" fmla="*/ 1516857 h 1862138"/>
                <a:gd name="connsiteX103" fmla="*/ 1359694 w 2169319"/>
                <a:gd name="connsiteY103" fmla="*/ 1859757 h 1862138"/>
                <a:gd name="connsiteX104" fmla="*/ 1357313 w 2169319"/>
                <a:gd name="connsiteY104" fmla="*/ 1862138 h 1862138"/>
                <a:gd name="connsiteX105" fmla="*/ 1312069 w 2169319"/>
                <a:gd name="connsiteY105" fmla="*/ 1852613 h 1862138"/>
                <a:gd name="connsiteX106" fmla="*/ 1285875 w 2169319"/>
                <a:gd name="connsiteY106" fmla="*/ 1802607 h 1862138"/>
                <a:gd name="connsiteX107" fmla="*/ 1262063 w 2169319"/>
                <a:gd name="connsiteY107" fmla="*/ 1785938 h 1862138"/>
                <a:gd name="connsiteX108" fmla="*/ 1204913 w 2169319"/>
                <a:gd name="connsiteY108" fmla="*/ 1738313 h 1862138"/>
                <a:gd name="connsiteX109" fmla="*/ 1166813 w 2169319"/>
                <a:gd name="connsiteY109" fmla="*/ 1681163 h 1862138"/>
                <a:gd name="connsiteX110" fmla="*/ 1150144 w 2169319"/>
                <a:gd name="connsiteY110" fmla="*/ 1643064 h 1862138"/>
                <a:gd name="connsiteX111" fmla="*/ 1150144 w 2169319"/>
                <a:gd name="connsiteY111" fmla="*/ 1602582 h 1862138"/>
                <a:gd name="connsiteX112" fmla="*/ 1097757 w 2169319"/>
                <a:gd name="connsiteY112" fmla="*/ 1554957 h 1862138"/>
                <a:gd name="connsiteX113" fmla="*/ 1057275 w 2169319"/>
                <a:gd name="connsiteY113" fmla="*/ 1569244 h 1862138"/>
                <a:gd name="connsiteX114" fmla="*/ 1057275 w 2169319"/>
                <a:gd name="connsiteY114" fmla="*/ 1569244 h 1862138"/>
                <a:gd name="connsiteX115" fmla="*/ 1028700 w 2169319"/>
                <a:gd name="connsiteY115" fmla="*/ 1583532 h 1862138"/>
                <a:gd name="connsiteX116" fmla="*/ 873919 w 2169319"/>
                <a:gd name="connsiteY116" fmla="*/ 1581150 h 1862138"/>
                <a:gd name="connsiteX117" fmla="*/ 845344 w 2169319"/>
                <a:gd name="connsiteY117" fmla="*/ 1571625 h 1862138"/>
                <a:gd name="connsiteX118" fmla="*/ 785813 w 2169319"/>
                <a:gd name="connsiteY118" fmla="*/ 1519238 h 1862138"/>
                <a:gd name="connsiteX119" fmla="*/ 752475 w 2169319"/>
                <a:gd name="connsiteY119" fmla="*/ 1516857 h 1862138"/>
                <a:gd name="connsiteX120" fmla="*/ 685800 w 2169319"/>
                <a:gd name="connsiteY120" fmla="*/ 1571625 h 1862138"/>
                <a:gd name="connsiteX121" fmla="*/ 638175 w 2169319"/>
                <a:gd name="connsiteY121" fmla="*/ 1578769 h 1862138"/>
                <a:gd name="connsiteX122" fmla="*/ 590550 w 2169319"/>
                <a:gd name="connsiteY122" fmla="*/ 1566863 h 1862138"/>
                <a:gd name="connsiteX123" fmla="*/ 552450 w 2169319"/>
                <a:gd name="connsiteY123" fmla="*/ 1514475 h 1862138"/>
                <a:gd name="connsiteX124" fmla="*/ 483394 w 2169319"/>
                <a:gd name="connsiteY124" fmla="*/ 1552575 h 1862138"/>
                <a:gd name="connsiteX125" fmla="*/ 404813 w 2169319"/>
                <a:gd name="connsiteY125" fmla="*/ 1521619 h 1862138"/>
                <a:gd name="connsiteX126" fmla="*/ 388144 w 2169319"/>
                <a:gd name="connsiteY126" fmla="*/ 1500188 h 1862138"/>
                <a:gd name="connsiteX127" fmla="*/ 273845 w 2169319"/>
                <a:gd name="connsiteY127" fmla="*/ 1524000 h 1862138"/>
                <a:gd name="connsiteX128" fmla="*/ 207169 w 2169319"/>
                <a:gd name="connsiteY128" fmla="*/ 1562100 h 186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169319" h="1862138">
                  <a:moveTo>
                    <a:pt x="207169" y="1562100"/>
                  </a:moveTo>
                  <a:lnTo>
                    <a:pt x="138113" y="1569244"/>
                  </a:lnTo>
                  <a:lnTo>
                    <a:pt x="95250" y="1607344"/>
                  </a:lnTo>
                  <a:lnTo>
                    <a:pt x="78582" y="1614488"/>
                  </a:lnTo>
                  <a:lnTo>
                    <a:pt x="16669" y="1538288"/>
                  </a:lnTo>
                  <a:lnTo>
                    <a:pt x="52388" y="1514475"/>
                  </a:lnTo>
                  <a:lnTo>
                    <a:pt x="66675" y="1495425"/>
                  </a:lnTo>
                  <a:lnTo>
                    <a:pt x="66675" y="1345407"/>
                  </a:lnTo>
                  <a:lnTo>
                    <a:pt x="111919" y="1288257"/>
                  </a:lnTo>
                  <a:lnTo>
                    <a:pt x="28575" y="1195388"/>
                  </a:lnTo>
                  <a:lnTo>
                    <a:pt x="16669" y="1154907"/>
                  </a:lnTo>
                  <a:lnTo>
                    <a:pt x="38100" y="1126332"/>
                  </a:lnTo>
                  <a:lnTo>
                    <a:pt x="64294" y="1119188"/>
                  </a:lnTo>
                  <a:lnTo>
                    <a:pt x="76200" y="1102519"/>
                  </a:lnTo>
                  <a:lnTo>
                    <a:pt x="85725" y="1064419"/>
                  </a:lnTo>
                  <a:lnTo>
                    <a:pt x="47626" y="1035844"/>
                  </a:lnTo>
                  <a:cubicBezTo>
                    <a:pt x="47626" y="1028700"/>
                    <a:pt x="47625" y="1021557"/>
                    <a:pt x="47625" y="1014413"/>
                  </a:cubicBezTo>
                  <a:lnTo>
                    <a:pt x="19050" y="962025"/>
                  </a:lnTo>
                  <a:lnTo>
                    <a:pt x="21432" y="914400"/>
                  </a:lnTo>
                  <a:cubicBezTo>
                    <a:pt x="39014" y="901841"/>
                    <a:pt x="33271" y="907321"/>
                    <a:pt x="40482" y="900113"/>
                  </a:cubicBezTo>
                  <a:lnTo>
                    <a:pt x="61913" y="864394"/>
                  </a:lnTo>
                  <a:lnTo>
                    <a:pt x="16669" y="809625"/>
                  </a:lnTo>
                  <a:lnTo>
                    <a:pt x="0" y="757238"/>
                  </a:lnTo>
                  <a:lnTo>
                    <a:pt x="0" y="683419"/>
                  </a:lnTo>
                  <a:lnTo>
                    <a:pt x="28575" y="640557"/>
                  </a:lnTo>
                  <a:lnTo>
                    <a:pt x="76200" y="600075"/>
                  </a:lnTo>
                  <a:lnTo>
                    <a:pt x="107157" y="583407"/>
                  </a:lnTo>
                  <a:lnTo>
                    <a:pt x="135732" y="600075"/>
                  </a:lnTo>
                  <a:cubicBezTo>
                    <a:pt x="159530" y="602720"/>
                    <a:pt x="149975" y="602457"/>
                    <a:pt x="164307" y="602457"/>
                  </a:cubicBezTo>
                  <a:lnTo>
                    <a:pt x="180975" y="600075"/>
                  </a:lnTo>
                  <a:lnTo>
                    <a:pt x="226219" y="590550"/>
                  </a:lnTo>
                  <a:lnTo>
                    <a:pt x="252413" y="559594"/>
                  </a:lnTo>
                  <a:lnTo>
                    <a:pt x="280988" y="514350"/>
                  </a:lnTo>
                  <a:lnTo>
                    <a:pt x="290513" y="483394"/>
                  </a:lnTo>
                  <a:lnTo>
                    <a:pt x="273844" y="447675"/>
                  </a:lnTo>
                  <a:lnTo>
                    <a:pt x="276225" y="407194"/>
                  </a:lnTo>
                  <a:lnTo>
                    <a:pt x="226219" y="350044"/>
                  </a:lnTo>
                  <a:lnTo>
                    <a:pt x="157163" y="280988"/>
                  </a:lnTo>
                  <a:lnTo>
                    <a:pt x="152400" y="233363"/>
                  </a:lnTo>
                  <a:lnTo>
                    <a:pt x="192882" y="195263"/>
                  </a:lnTo>
                  <a:lnTo>
                    <a:pt x="242888" y="123825"/>
                  </a:lnTo>
                  <a:lnTo>
                    <a:pt x="290513" y="83344"/>
                  </a:lnTo>
                  <a:lnTo>
                    <a:pt x="319088" y="0"/>
                  </a:lnTo>
                  <a:lnTo>
                    <a:pt x="540544" y="304800"/>
                  </a:lnTo>
                  <a:lnTo>
                    <a:pt x="552450" y="316707"/>
                  </a:lnTo>
                  <a:lnTo>
                    <a:pt x="597694" y="257175"/>
                  </a:lnTo>
                  <a:lnTo>
                    <a:pt x="626269" y="238125"/>
                  </a:lnTo>
                  <a:lnTo>
                    <a:pt x="621507" y="169069"/>
                  </a:lnTo>
                  <a:lnTo>
                    <a:pt x="633413" y="140494"/>
                  </a:lnTo>
                  <a:lnTo>
                    <a:pt x="719138" y="140494"/>
                  </a:lnTo>
                  <a:lnTo>
                    <a:pt x="752475" y="147638"/>
                  </a:lnTo>
                  <a:lnTo>
                    <a:pt x="764382" y="197644"/>
                  </a:lnTo>
                  <a:lnTo>
                    <a:pt x="809625" y="214313"/>
                  </a:lnTo>
                  <a:lnTo>
                    <a:pt x="847725" y="264319"/>
                  </a:lnTo>
                  <a:lnTo>
                    <a:pt x="890588" y="280988"/>
                  </a:lnTo>
                  <a:lnTo>
                    <a:pt x="950119" y="235744"/>
                  </a:lnTo>
                  <a:lnTo>
                    <a:pt x="1028700" y="238125"/>
                  </a:lnTo>
                  <a:lnTo>
                    <a:pt x="1095375" y="157163"/>
                  </a:lnTo>
                  <a:lnTo>
                    <a:pt x="1147763" y="161925"/>
                  </a:lnTo>
                  <a:lnTo>
                    <a:pt x="1166813" y="145257"/>
                  </a:lnTo>
                  <a:lnTo>
                    <a:pt x="1188244" y="123825"/>
                  </a:lnTo>
                  <a:lnTo>
                    <a:pt x="1259682" y="123825"/>
                  </a:lnTo>
                  <a:lnTo>
                    <a:pt x="1359694" y="154782"/>
                  </a:lnTo>
                  <a:lnTo>
                    <a:pt x="1423988" y="250032"/>
                  </a:lnTo>
                  <a:lnTo>
                    <a:pt x="1440657" y="264319"/>
                  </a:lnTo>
                  <a:lnTo>
                    <a:pt x="1454944" y="304800"/>
                  </a:lnTo>
                  <a:lnTo>
                    <a:pt x="1583532" y="321469"/>
                  </a:lnTo>
                  <a:lnTo>
                    <a:pt x="1654969" y="423863"/>
                  </a:lnTo>
                  <a:lnTo>
                    <a:pt x="1728788" y="454819"/>
                  </a:lnTo>
                  <a:lnTo>
                    <a:pt x="1864519" y="466725"/>
                  </a:lnTo>
                  <a:lnTo>
                    <a:pt x="1909763" y="450057"/>
                  </a:lnTo>
                  <a:lnTo>
                    <a:pt x="1995488" y="364332"/>
                  </a:lnTo>
                  <a:lnTo>
                    <a:pt x="2021682" y="400050"/>
                  </a:lnTo>
                  <a:lnTo>
                    <a:pt x="2069307" y="435769"/>
                  </a:lnTo>
                  <a:lnTo>
                    <a:pt x="2093119" y="466725"/>
                  </a:lnTo>
                  <a:lnTo>
                    <a:pt x="2105025" y="488157"/>
                  </a:lnTo>
                  <a:lnTo>
                    <a:pt x="2169319" y="483394"/>
                  </a:lnTo>
                  <a:lnTo>
                    <a:pt x="2169319" y="521494"/>
                  </a:lnTo>
                  <a:lnTo>
                    <a:pt x="2119313" y="521494"/>
                  </a:lnTo>
                  <a:lnTo>
                    <a:pt x="2045494" y="578644"/>
                  </a:lnTo>
                  <a:lnTo>
                    <a:pt x="2090738" y="633413"/>
                  </a:lnTo>
                  <a:lnTo>
                    <a:pt x="2097882" y="690563"/>
                  </a:lnTo>
                  <a:lnTo>
                    <a:pt x="2093119" y="716757"/>
                  </a:lnTo>
                  <a:lnTo>
                    <a:pt x="1905000" y="831057"/>
                  </a:lnTo>
                  <a:lnTo>
                    <a:pt x="1888332" y="888207"/>
                  </a:lnTo>
                  <a:lnTo>
                    <a:pt x="1895475" y="1012032"/>
                  </a:lnTo>
                  <a:lnTo>
                    <a:pt x="1940719" y="1100138"/>
                  </a:lnTo>
                  <a:lnTo>
                    <a:pt x="1978819" y="1183482"/>
                  </a:lnTo>
                  <a:lnTo>
                    <a:pt x="1966913" y="1216819"/>
                  </a:lnTo>
                  <a:lnTo>
                    <a:pt x="1952625" y="1273969"/>
                  </a:lnTo>
                  <a:lnTo>
                    <a:pt x="1907382" y="1288257"/>
                  </a:lnTo>
                  <a:lnTo>
                    <a:pt x="1885950" y="1302544"/>
                  </a:lnTo>
                  <a:lnTo>
                    <a:pt x="1850232" y="1350169"/>
                  </a:lnTo>
                  <a:lnTo>
                    <a:pt x="1828800" y="1371600"/>
                  </a:lnTo>
                  <a:lnTo>
                    <a:pt x="1783557" y="1369219"/>
                  </a:lnTo>
                  <a:lnTo>
                    <a:pt x="1752600" y="1321594"/>
                  </a:lnTo>
                  <a:lnTo>
                    <a:pt x="1674019" y="1345407"/>
                  </a:lnTo>
                  <a:lnTo>
                    <a:pt x="1626394" y="1366838"/>
                  </a:lnTo>
                  <a:lnTo>
                    <a:pt x="1552575" y="1376363"/>
                  </a:lnTo>
                  <a:lnTo>
                    <a:pt x="1507332" y="1357313"/>
                  </a:lnTo>
                  <a:lnTo>
                    <a:pt x="1447800" y="1321594"/>
                  </a:lnTo>
                  <a:lnTo>
                    <a:pt x="1407319" y="1331119"/>
                  </a:lnTo>
                  <a:lnTo>
                    <a:pt x="1390650" y="1516857"/>
                  </a:lnTo>
                  <a:lnTo>
                    <a:pt x="1359694" y="1859757"/>
                  </a:lnTo>
                  <a:lnTo>
                    <a:pt x="1357313" y="1862138"/>
                  </a:lnTo>
                  <a:lnTo>
                    <a:pt x="1312069" y="1852613"/>
                  </a:lnTo>
                  <a:lnTo>
                    <a:pt x="1285875" y="1802607"/>
                  </a:lnTo>
                  <a:lnTo>
                    <a:pt x="1262063" y="1785938"/>
                  </a:lnTo>
                  <a:lnTo>
                    <a:pt x="1204913" y="1738313"/>
                  </a:lnTo>
                  <a:lnTo>
                    <a:pt x="1166813" y="1681163"/>
                  </a:lnTo>
                  <a:lnTo>
                    <a:pt x="1150144" y="1643064"/>
                  </a:lnTo>
                  <a:lnTo>
                    <a:pt x="1150144" y="1602582"/>
                  </a:lnTo>
                  <a:lnTo>
                    <a:pt x="1097757" y="1554957"/>
                  </a:lnTo>
                  <a:lnTo>
                    <a:pt x="1057275" y="1569244"/>
                  </a:lnTo>
                  <a:lnTo>
                    <a:pt x="1057275" y="1569244"/>
                  </a:lnTo>
                  <a:lnTo>
                    <a:pt x="1028700" y="1583532"/>
                  </a:lnTo>
                  <a:lnTo>
                    <a:pt x="873919" y="1581150"/>
                  </a:lnTo>
                  <a:lnTo>
                    <a:pt x="845344" y="1571625"/>
                  </a:lnTo>
                  <a:lnTo>
                    <a:pt x="785813" y="1519238"/>
                  </a:lnTo>
                  <a:lnTo>
                    <a:pt x="752475" y="1516857"/>
                  </a:lnTo>
                  <a:lnTo>
                    <a:pt x="685800" y="1571625"/>
                  </a:lnTo>
                  <a:lnTo>
                    <a:pt x="638175" y="1578769"/>
                  </a:lnTo>
                  <a:lnTo>
                    <a:pt x="590550" y="1566863"/>
                  </a:lnTo>
                  <a:lnTo>
                    <a:pt x="552450" y="1514475"/>
                  </a:lnTo>
                  <a:lnTo>
                    <a:pt x="483394" y="1552575"/>
                  </a:lnTo>
                  <a:lnTo>
                    <a:pt x="404813" y="1521619"/>
                  </a:lnTo>
                  <a:lnTo>
                    <a:pt x="388144" y="1500188"/>
                  </a:lnTo>
                  <a:lnTo>
                    <a:pt x="273845" y="1524000"/>
                  </a:lnTo>
                  <a:lnTo>
                    <a:pt x="207169" y="1562100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967483" y="4444300"/>
              <a:ext cx="833610" cy="645942"/>
            </a:xfrm>
            <a:custGeom>
              <a:avLst/>
              <a:gdLst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195262 w 2038350"/>
                <a:gd name="connsiteY90" fmla="*/ 1000125 h 1533525"/>
                <a:gd name="connsiteX91" fmla="*/ 169068 w 2038350"/>
                <a:gd name="connsiteY91" fmla="*/ 904875 h 1533525"/>
                <a:gd name="connsiteX92" fmla="*/ 78581 w 2038350"/>
                <a:gd name="connsiteY92" fmla="*/ 847725 h 1533525"/>
                <a:gd name="connsiteX93" fmla="*/ 0 w 2038350"/>
                <a:gd name="connsiteY93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252412 w 2038350"/>
                <a:gd name="connsiteY90" fmla="*/ 1023938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250030 w 2038350"/>
                <a:gd name="connsiteY90" fmla="*/ 1033463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14325 w 2038350"/>
                <a:gd name="connsiteY89" fmla="*/ 1064419 h 1533525"/>
                <a:gd name="connsiteX90" fmla="*/ 250030 w 2038350"/>
                <a:gd name="connsiteY90" fmla="*/ 1033463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52437 w 2038350"/>
                <a:gd name="connsiteY87" fmla="*/ 1331119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9068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40531 w 2038350"/>
                <a:gd name="connsiteY87" fmla="*/ 1340644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9068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40531 w 2038350"/>
                <a:gd name="connsiteY87" fmla="*/ 1340644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1925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038350" h="1533525">
                  <a:moveTo>
                    <a:pt x="0" y="552450"/>
                  </a:moveTo>
                  <a:lnTo>
                    <a:pt x="119062" y="423863"/>
                  </a:lnTo>
                  <a:lnTo>
                    <a:pt x="228600" y="314325"/>
                  </a:lnTo>
                  <a:lnTo>
                    <a:pt x="328612" y="280988"/>
                  </a:lnTo>
                  <a:lnTo>
                    <a:pt x="540543" y="271463"/>
                  </a:lnTo>
                  <a:lnTo>
                    <a:pt x="728662" y="261938"/>
                  </a:lnTo>
                  <a:lnTo>
                    <a:pt x="788193" y="242888"/>
                  </a:lnTo>
                  <a:lnTo>
                    <a:pt x="781050" y="111919"/>
                  </a:lnTo>
                  <a:lnTo>
                    <a:pt x="790575" y="61913"/>
                  </a:lnTo>
                  <a:lnTo>
                    <a:pt x="835818" y="33338"/>
                  </a:lnTo>
                  <a:lnTo>
                    <a:pt x="912018" y="4763"/>
                  </a:lnTo>
                  <a:lnTo>
                    <a:pt x="971550" y="0"/>
                  </a:lnTo>
                  <a:lnTo>
                    <a:pt x="1026318" y="28575"/>
                  </a:lnTo>
                  <a:lnTo>
                    <a:pt x="1071562" y="50006"/>
                  </a:lnTo>
                  <a:lnTo>
                    <a:pt x="1100137" y="38100"/>
                  </a:lnTo>
                  <a:lnTo>
                    <a:pt x="1138237" y="9525"/>
                  </a:lnTo>
                  <a:lnTo>
                    <a:pt x="1178718" y="66675"/>
                  </a:lnTo>
                  <a:lnTo>
                    <a:pt x="1228725" y="78581"/>
                  </a:lnTo>
                  <a:lnTo>
                    <a:pt x="1273968" y="71438"/>
                  </a:lnTo>
                  <a:lnTo>
                    <a:pt x="1340643" y="14288"/>
                  </a:lnTo>
                  <a:lnTo>
                    <a:pt x="1366837" y="9525"/>
                  </a:lnTo>
                  <a:lnTo>
                    <a:pt x="1443037" y="78581"/>
                  </a:lnTo>
                  <a:lnTo>
                    <a:pt x="1495425" y="83344"/>
                  </a:lnTo>
                  <a:lnTo>
                    <a:pt x="1588293" y="80963"/>
                  </a:lnTo>
                  <a:lnTo>
                    <a:pt x="1643062" y="76200"/>
                  </a:lnTo>
                  <a:lnTo>
                    <a:pt x="1681162" y="47625"/>
                  </a:lnTo>
                  <a:lnTo>
                    <a:pt x="1726406" y="95250"/>
                  </a:lnTo>
                  <a:cubicBezTo>
                    <a:pt x="1736996" y="116430"/>
                    <a:pt x="1735931" y="107200"/>
                    <a:pt x="1735931" y="121444"/>
                  </a:cubicBezTo>
                  <a:lnTo>
                    <a:pt x="1747837" y="166688"/>
                  </a:lnTo>
                  <a:lnTo>
                    <a:pt x="1788318" y="233363"/>
                  </a:lnTo>
                  <a:lnTo>
                    <a:pt x="1852612" y="280988"/>
                  </a:lnTo>
                  <a:lnTo>
                    <a:pt x="1890712" y="328613"/>
                  </a:lnTo>
                  <a:lnTo>
                    <a:pt x="1900237" y="354806"/>
                  </a:lnTo>
                  <a:lnTo>
                    <a:pt x="1957387" y="366713"/>
                  </a:lnTo>
                  <a:lnTo>
                    <a:pt x="1976437" y="431006"/>
                  </a:lnTo>
                  <a:lnTo>
                    <a:pt x="2035968" y="431006"/>
                  </a:lnTo>
                  <a:lnTo>
                    <a:pt x="2038350" y="535781"/>
                  </a:lnTo>
                  <a:lnTo>
                    <a:pt x="1952625" y="485775"/>
                  </a:lnTo>
                  <a:lnTo>
                    <a:pt x="1874043" y="531019"/>
                  </a:lnTo>
                  <a:lnTo>
                    <a:pt x="1816893" y="481013"/>
                  </a:lnTo>
                  <a:lnTo>
                    <a:pt x="1554956" y="619125"/>
                  </a:lnTo>
                  <a:lnTo>
                    <a:pt x="1471612" y="659606"/>
                  </a:lnTo>
                  <a:lnTo>
                    <a:pt x="1452562" y="726281"/>
                  </a:lnTo>
                  <a:lnTo>
                    <a:pt x="1459706" y="750094"/>
                  </a:lnTo>
                  <a:lnTo>
                    <a:pt x="1578768" y="733425"/>
                  </a:lnTo>
                  <a:lnTo>
                    <a:pt x="1552575" y="831056"/>
                  </a:lnTo>
                  <a:lnTo>
                    <a:pt x="1576387" y="904875"/>
                  </a:lnTo>
                  <a:lnTo>
                    <a:pt x="1585912" y="952500"/>
                  </a:lnTo>
                  <a:lnTo>
                    <a:pt x="1643062" y="1026319"/>
                  </a:lnTo>
                  <a:lnTo>
                    <a:pt x="1719262" y="1135856"/>
                  </a:lnTo>
                  <a:lnTo>
                    <a:pt x="1728787" y="1162050"/>
                  </a:lnTo>
                  <a:lnTo>
                    <a:pt x="1714500" y="1200150"/>
                  </a:lnTo>
                  <a:lnTo>
                    <a:pt x="1731168" y="1209675"/>
                  </a:lnTo>
                  <a:lnTo>
                    <a:pt x="1738312" y="1231106"/>
                  </a:lnTo>
                  <a:lnTo>
                    <a:pt x="1731168" y="1262063"/>
                  </a:lnTo>
                  <a:lnTo>
                    <a:pt x="1693068" y="1266825"/>
                  </a:lnTo>
                  <a:lnTo>
                    <a:pt x="1671637" y="1293019"/>
                  </a:lnTo>
                  <a:lnTo>
                    <a:pt x="1688306" y="1328738"/>
                  </a:lnTo>
                  <a:lnTo>
                    <a:pt x="1659731" y="1359694"/>
                  </a:lnTo>
                  <a:lnTo>
                    <a:pt x="1631156" y="1364456"/>
                  </a:lnTo>
                  <a:lnTo>
                    <a:pt x="1628775" y="1416844"/>
                  </a:lnTo>
                  <a:lnTo>
                    <a:pt x="1645443" y="1459706"/>
                  </a:lnTo>
                  <a:lnTo>
                    <a:pt x="1659731" y="1488281"/>
                  </a:lnTo>
                  <a:lnTo>
                    <a:pt x="1659731" y="1521619"/>
                  </a:lnTo>
                  <a:lnTo>
                    <a:pt x="1621631" y="1533525"/>
                  </a:lnTo>
                  <a:lnTo>
                    <a:pt x="1566862" y="1504950"/>
                  </a:lnTo>
                  <a:lnTo>
                    <a:pt x="1538287" y="1485900"/>
                  </a:lnTo>
                  <a:lnTo>
                    <a:pt x="1426368" y="1490663"/>
                  </a:lnTo>
                  <a:lnTo>
                    <a:pt x="1364456" y="1426369"/>
                  </a:lnTo>
                  <a:lnTo>
                    <a:pt x="1276350" y="1433513"/>
                  </a:lnTo>
                  <a:lnTo>
                    <a:pt x="1252537" y="1433513"/>
                  </a:lnTo>
                  <a:lnTo>
                    <a:pt x="1209675" y="1407319"/>
                  </a:lnTo>
                  <a:lnTo>
                    <a:pt x="1171575" y="1431131"/>
                  </a:lnTo>
                  <a:lnTo>
                    <a:pt x="1059656" y="1440656"/>
                  </a:lnTo>
                  <a:lnTo>
                    <a:pt x="921543" y="1445419"/>
                  </a:lnTo>
                  <a:lnTo>
                    <a:pt x="888206" y="1447800"/>
                  </a:lnTo>
                  <a:lnTo>
                    <a:pt x="862012" y="1423988"/>
                  </a:lnTo>
                  <a:lnTo>
                    <a:pt x="790575" y="1445419"/>
                  </a:lnTo>
                  <a:lnTo>
                    <a:pt x="726281" y="1476375"/>
                  </a:lnTo>
                  <a:lnTo>
                    <a:pt x="645318" y="1478756"/>
                  </a:lnTo>
                  <a:lnTo>
                    <a:pt x="621506" y="1478756"/>
                  </a:lnTo>
                  <a:lnTo>
                    <a:pt x="569118" y="1473994"/>
                  </a:lnTo>
                  <a:lnTo>
                    <a:pt x="547687" y="1504950"/>
                  </a:lnTo>
                  <a:lnTo>
                    <a:pt x="509587" y="1526381"/>
                  </a:lnTo>
                  <a:lnTo>
                    <a:pt x="483393" y="1526381"/>
                  </a:lnTo>
                  <a:lnTo>
                    <a:pt x="507206" y="1462088"/>
                  </a:lnTo>
                  <a:lnTo>
                    <a:pt x="478631" y="1385888"/>
                  </a:lnTo>
                  <a:lnTo>
                    <a:pt x="440531" y="1340644"/>
                  </a:lnTo>
                  <a:lnTo>
                    <a:pt x="419100" y="1264444"/>
                  </a:lnTo>
                  <a:lnTo>
                    <a:pt x="383381" y="1109663"/>
                  </a:lnTo>
                  <a:lnTo>
                    <a:pt x="314325" y="1064419"/>
                  </a:lnTo>
                  <a:lnTo>
                    <a:pt x="250030" y="1033463"/>
                  </a:lnTo>
                  <a:lnTo>
                    <a:pt x="195262" y="1000125"/>
                  </a:lnTo>
                  <a:lnTo>
                    <a:pt x="161925" y="904875"/>
                  </a:lnTo>
                  <a:lnTo>
                    <a:pt x="78581" y="847725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6540588" y="4433946"/>
              <a:ext cx="888132" cy="770192"/>
            </a:xfrm>
            <a:custGeom>
              <a:avLst/>
              <a:gdLst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947738 w 2171700"/>
                <a:gd name="connsiteY41" fmla="*/ 190500 h 1828800"/>
                <a:gd name="connsiteX42" fmla="*/ 950119 w 2171700"/>
                <a:gd name="connsiteY42" fmla="*/ 159543 h 1828800"/>
                <a:gd name="connsiteX43" fmla="*/ 878682 w 2171700"/>
                <a:gd name="connsiteY43" fmla="*/ 76200 h 1828800"/>
                <a:gd name="connsiteX44" fmla="*/ 797719 w 2171700"/>
                <a:gd name="connsiteY44" fmla="*/ 0 h 1828800"/>
                <a:gd name="connsiteX45" fmla="*/ 685800 w 2171700"/>
                <a:gd name="connsiteY45" fmla="*/ 0 h 1828800"/>
                <a:gd name="connsiteX46" fmla="*/ 640557 w 2171700"/>
                <a:gd name="connsiteY46" fmla="*/ 71437 h 1828800"/>
                <a:gd name="connsiteX47" fmla="*/ 576263 w 2171700"/>
                <a:gd name="connsiteY47" fmla="*/ 202406 h 1828800"/>
                <a:gd name="connsiteX48" fmla="*/ 452438 w 2171700"/>
                <a:gd name="connsiteY48" fmla="*/ 185737 h 1828800"/>
                <a:gd name="connsiteX49" fmla="*/ 423863 w 2171700"/>
                <a:gd name="connsiteY49" fmla="*/ 288131 h 1828800"/>
                <a:gd name="connsiteX50" fmla="*/ 385763 w 2171700"/>
                <a:gd name="connsiteY50" fmla="*/ 271462 h 1828800"/>
                <a:gd name="connsiteX51" fmla="*/ 145257 w 2171700"/>
                <a:gd name="connsiteY51" fmla="*/ 519112 h 1828800"/>
                <a:gd name="connsiteX52" fmla="*/ 71438 w 2171700"/>
                <a:gd name="connsiteY52" fmla="*/ 516731 h 1828800"/>
                <a:gd name="connsiteX53" fmla="*/ 40482 w 2171700"/>
                <a:gd name="connsiteY53" fmla="*/ 566737 h 1828800"/>
                <a:gd name="connsiteX54" fmla="*/ 28575 w 2171700"/>
                <a:gd name="connsiteY54" fmla="*/ 602456 h 1828800"/>
                <a:gd name="connsiteX55" fmla="*/ 0 w 2171700"/>
                <a:gd name="connsiteY55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14413 w 2171700"/>
                <a:gd name="connsiteY41" fmla="*/ 247650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14400 w 2171700"/>
                <a:gd name="connsiteY44" fmla="*/ 116681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23925 w 2171700"/>
                <a:gd name="connsiteY44" fmla="*/ 114299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71700" h="1828800">
                  <a:moveTo>
                    <a:pt x="0" y="652462"/>
                  </a:moveTo>
                  <a:lnTo>
                    <a:pt x="295275" y="892968"/>
                  </a:lnTo>
                  <a:lnTo>
                    <a:pt x="485775" y="1054893"/>
                  </a:lnTo>
                  <a:lnTo>
                    <a:pt x="547688" y="1097756"/>
                  </a:lnTo>
                  <a:lnTo>
                    <a:pt x="566738" y="1140618"/>
                  </a:lnTo>
                  <a:lnTo>
                    <a:pt x="545307" y="1157287"/>
                  </a:lnTo>
                  <a:lnTo>
                    <a:pt x="754857" y="1423987"/>
                  </a:lnTo>
                  <a:lnTo>
                    <a:pt x="909638" y="1388268"/>
                  </a:lnTo>
                  <a:lnTo>
                    <a:pt x="1023938" y="1378743"/>
                  </a:lnTo>
                  <a:lnTo>
                    <a:pt x="1109663" y="1395412"/>
                  </a:lnTo>
                  <a:lnTo>
                    <a:pt x="1228725" y="1404937"/>
                  </a:lnTo>
                  <a:lnTo>
                    <a:pt x="1328738" y="1416843"/>
                  </a:lnTo>
                  <a:lnTo>
                    <a:pt x="1428750" y="1359693"/>
                  </a:lnTo>
                  <a:lnTo>
                    <a:pt x="1500188" y="1450181"/>
                  </a:lnTo>
                  <a:lnTo>
                    <a:pt x="1590675" y="1502568"/>
                  </a:lnTo>
                  <a:lnTo>
                    <a:pt x="1643063" y="1650206"/>
                  </a:lnTo>
                  <a:lnTo>
                    <a:pt x="1728788" y="1600200"/>
                  </a:lnTo>
                  <a:lnTo>
                    <a:pt x="1709738" y="1828800"/>
                  </a:lnTo>
                  <a:lnTo>
                    <a:pt x="1909763" y="1676400"/>
                  </a:lnTo>
                  <a:lnTo>
                    <a:pt x="1985963" y="1645443"/>
                  </a:lnTo>
                  <a:lnTo>
                    <a:pt x="2131219" y="1545431"/>
                  </a:lnTo>
                  <a:lnTo>
                    <a:pt x="2081213" y="1471612"/>
                  </a:lnTo>
                  <a:lnTo>
                    <a:pt x="2169319" y="1395412"/>
                  </a:lnTo>
                  <a:lnTo>
                    <a:pt x="2162175" y="1345406"/>
                  </a:lnTo>
                  <a:lnTo>
                    <a:pt x="2169319" y="1290637"/>
                  </a:lnTo>
                  <a:lnTo>
                    <a:pt x="2171700" y="1259681"/>
                  </a:lnTo>
                  <a:lnTo>
                    <a:pt x="2062163" y="1171575"/>
                  </a:lnTo>
                  <a:cubicBezTo>
                    <a:pt x="2061369" y="1096962"/>
                    <a:pt x="2060576" y="1022350"/>
                    <a:pt x="2059782" y="947737"/>
                  </a:cubicBezTo>
                  <a:lnTo>
                    <a:pt x="1988344" y="847725"/>
                  </a:lnTo>
                  <a:lnTo>
                    <a:pt x="2019300" y="657225"/>
                  </a:lnTo>
                  <a:lnTo>
                    <a:pt x="1990725" y="619125"/>
                  </a:lnTo>
                  <a:lnTo>
                    <a:pt x="1976438" y="597693"/>
                  </a:lnTo>
                  <a:lnTo>
                    <a:pt x="1916907" y="597693"/>
                  </a:lnTo>
                  <a:lnTo>
                    <a:pt x="1864519" y="590550"/>
                  </a:lnTo>
                  <a:lnTo>
                    <a:pt x="1831182" y="619125"/>
                  </a:lnTo>
                  <a:lnTo>
                    <a:pt x="1621632" y="609600"/>
                  </a:lnTo>
                  <a:lnTo>
                    <a:pt x="1516857" y="509587"/>
                  </a:lnTo>
                  <a:lnTo>
                    <a:pt x="1250157" y="390525"/>
                  </a:lnTo>
                  <a:lnTo>
                    <a:pt x="1135857" y="335756"/>
                  </a:lnTo>
                  <a:lnTo>
                    <a:pt x="1083469" y="273843"/>
                  </a:lnTo>
                  <a:lnTo>
                    <a:pt x="1040607" y="271462"/>
                  </a:lnTo>
                  <a:lnTo>
                    <a:pt x="1042988" y="242887"/>
                  </a:lnTo>
                  <a:lnTo>
                    <a:pt x="947738" y="190500"/>
                  </a:lnTo>
                  <a:lnTo>
                    <a:pt x="950119" y="159543"/>
                  </a:lnTo>
                  <a:lnTo>
                    <a:pt x="923925" y="114299"/>
                  </a:lnTo>
                  <a:lnTo>
                    <a:pt x="878682" y="76200"/>
                  </a:lnTo>
                  <a:lnTo>
                    <a:pt x="797719" y="0"/>
                  </a:lnTo>
                  <a:lnTo>
                    <a:pt x="685800" y="0"/>
                  </a:lnTo>
                  <a:lnTo>
                    <a:pt x="640557" y="71437"/>
                  </a:lnTo>
                  <a:lnTo>
                    <a:pt x="576263" y="202406"/>
                  </a:lnTo>
                  <a:lnTo>
                    <a:pt x="452438" y="185737"/>
                  </a:lnTo>
                  <a:lnTo>
                    <a:pt x="423863" y="288131"/>
                  </a:lnTo>
                  <a:lnTo>
                    <a:pt x="385763" y="271462"/>
                  </a:lnTo>
                  <a:lnTo>
                    <a:pt x="145257" y="519112"/>
                  </a:lnTo>
                  <a:lnTo>
                    <a:pt x="71438" y="516731"/>
                  </a:lnTo>
                  <a:lnTo>
                    <a:pt x="40482" y="566737"/>
                  </a:lnTo>
                  <a:lnTo>
                    <a:pt x="28575" y="602456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>
            <a:xfrm>
              <a:off x="7240764" y="4710323"/>
              <a:ext cx="484240" cy="731165"/>
            </a:xfrm>
            <a:custGeom>
              <a:avLst/>
              <a:gdLst>
                <a:gd name="connsiteX0" fmla="*/ 409575 w 1183481"/>
                <a:gd name="connsiteY0" fmla="*/ 888207 h 1738313"/>
                <a:gd name="connsiteX1" fmla="*/ 309563 w 1183481"/>
                <a:gd name="connsiteY1" fmla="*/ 962025 h 1738313"/>
                <a:gd name="connsiteX2" fmla="*/ 273844 w 1183481"/>
                <a:gd name="connsiteY2" fmla="*/ 992982 h 1738313"/>
                <a:gd name="connsiteX3" fmla="*/ 197644 w 1183481"/>
                <a:gd name="connsiteY3" fmla="*/ 1021557 h 1738313"/>
                <a:gd name="connsiteX4" fmla="*/ 0 w 1183481"/>
                <a:gd name="connsiteY4" fmla="*/ 1166813 h 1738313"/>
                <a:gd name="connsiteX5" fmla="*/ 0 w 1183481"/>
                <a:gd name="connsiteY5" fmla="*/ 1273969 h 1738313"/>
                <a:gd name="connsiteX6" fmla="*/ 71438 w 1183481"/>
                <a:gd name="connsiteY6" fmla="*/ 1273969 h 1738313"/>
                <a:gd name="connsiteX7" fmla="*/ 107156 w 1183481"/>
                <a:gd name="connsiteY7" fmla="*/ 1290638 h 1738313"/>
                <a:gd name="connsiteX8" fmla="*/ 126206 w 1183481"/>
                <a:gd name="connsiteY8" fmla="*/ 1388269 h 1738313"/>
                <a:gd name="connsiteX9" fmla="*/ 164306 w 1183481"/>
                <a:gd name="connsiteY9" fmla="*/ 1562100 h 1738313"/>
                <a:gd name="connsiteX10" fmla="*/ 304800 w 1183481"/>
                <a:gd name="connsiteY10" fmla="*/ 1569244 h 1738313"/>
                <a:gd name="connsiteX11" fmla="*/ 426244 w 1183481"/>
                <a:gd name="connsiteY11" fmla="*/ 1535907 h 1738313"/>
                <a:gd name="connsiteX12" fmla="*/ 509588 w 1183481"/>
                <a:gd name="connsiteY12" fmla="*/ 1602582 h 1738313"/>
                <a:gd name="connsiteX13" fmla="*/ 502444 w 1183481"/>
                <a:gd name="connsiteY13" fmla="*/ 1638300 h 1738313"/>
                <a:gd name="connsiteX14" fmla="*/ 483394 w 1183481"/>
                <a:gd name="connsiteY14" fmla="*/ 1662113 h 1738313"/>
                <a:gd name="connsiteX15" fmla="*/ 573881 w 1183481"/>
                <a:gd name="connsiteY15" fmla="*/ 1738313 h 1738313"/>
                <a:gd name="connsiteX16" fmla="*/ 623888 w 1183481"/>
                <a:gd name="connsiteY16" fmla="*/ 1738313 h 1738313"/>
                <a:gd name="connsiteX17" fmla="*/ 626269 w 1183481"/>
                <a:gd name="connsiteY17" fmla="*/ 1643063 h 1738313"/>
                <a:gd name="connsiteX18" fmla="*/ 702469 w 1183481"/>
                <a:gd name="connsiteY18" fmla="*/ 1545432 h 1738313"/>
                <a:gd name="connsiteX19" fmla="*/ 838200 w 1183481"/>
                <a:gd name="connsiteY19" fmla="*/ 1431132 h 1738313"/>
                <a:gd name="connsiteX20" fmla="*/ 878681 w 1183481"/>
                <a:gd name="connsiteY20" fmla="*/ 1381125 h 1738313"/>
                <a:gd name="connsiteX21" fmla="*/ 957263 w 1183481"/>
                <a:gd name="connsiteY21" fmla="*/ 1378744 h 1738313"/>
                <a:gd name="connsiteX22" fmla="*/ 1047750 w 1183481"/>
                <a:gd name="connsiteY22" fmla="*/ 1257300 h 1738313"/>
                <a:gd name="connsiteX23" fmla="*/ 1064419 w 1183481"/>
                <a:gd name="connsiteY23" fmla="*/ 1243013 h 1738313"/>
                <a:gd name="connsiteX24" fmla="*/ 1121569 w 1183481"/>
                <a:gd name="connsiteY24" fmla="*/ 1271588 h 1738313"/>
                <a:gd name="connsiteX25" fmla="*/ 1133475 w 1183481"/>
                <a:gd name="connsiteY25" fmla="*/ 1212057 h 1738313"/>
                <a:gd name="connsiteX26" fmla="*/ 1176338 w 1183481"/>
                <a:gd name="connsiteY26" fmla="*/ 1212057 h 1738313"/>
                <a:gd name="connsiteX27" fmla="*/ 1183481 w 1183481"/>
                <a:gd name="connsiteY27" fmla="*/ 1176338 h 1738313"/>
                <a:gd name="connsiteX28" fmla="*/ 1069181 w 1183481"/>
                <a:gd name="connsiteY28" fmla="*/ 1112044 h 1738313"/>
                <a:gd name="connsiteX29" fmla="*/ 997744 w 1183481"/>
                <a:gd name="connsiteY29" fmla="*/ 1028700 h 1738313"/>
                <a:gd name="connsiteX30" fmla="*/ 997744 w 1183481"/>
                <a:gd name="connsiteY30" fmla="*/ 971550 h 1738313"/>
                <a:gd name="connsiteX31" fmla="*/ 921544 w 1183481"/>
                <a:gd name="connsiteY31" fmla="*/ 862013 h 1738313"/>
                <a:gd name="connsiteX32" fmla="*/ 873919 w 1183481"/>
                <a:gd name="connsiteY32" fmla="*/ 862013 h 1738313"/>
                <a:gd name="connsiteX33" fmla="*/ 838200 w 1183481"/>
                <a:gd name="connsiteY33" fmla="*/ 816769 h 1738313"/>
                <a:gd name="connsiteX34" fmla="*/ 823913 w 1183481"/>
                <a:gd name="connsiteY34" fmla="*/ 742950 h 1738313"/>
                <a:gd name="connsiteX35" fmla="*/ 850106 w 1183481"/>
                <a:gd name="connsiteY35" fmla="*/ 664369 h 1738313"/>
                <a:gd name="connsiteX36" fmla="*/ 885825 w 1183481"/>
                <a:gd name="connsiteY36" fmla="*/ 600075 h 1738313"/>
                <a:gd name="connsiteX37" fmla="*/ 881063 w 1183481"/>
                <a:gd name="connsiteY37" fmla="*/ 466725 h 1738313"/>
                <a:gd name="connsiteX38" fmla="*/ 888206 w 1183481"/>
                <a:gd name="connsiteY38" fmla="*/ 381000 h 1738313"/>
                <a:gd name="connsiteX39" fmla="*/ 778669 w 1183481"/>
                <a:gd name="connsiteY39" fmla="*/ 154782 h 1738313"/>
                <a:gd name="connsiteX40" fmla="*/ 723900 w 1183481"/>
                <a:gd name="connsiteY40" fmla="*/ 0 h 1738313"/>
                <a:gd name="connsiteX41" fmla="*/ 311944 w 1183481"/>
                <a:gd name="connsiteY41" fmla="*/ 2382 h 1738313"/>
                <a:gd name="connsiteX42" fmla="*/ 273844 w 1183481"/>
                <a:gd name="connsiteY42" fmla="*/ 195263 h 1738313"/>
                <a:gd name="connsiteX43" fmla="*/ 347663 w 1183481"/>
                <a:gd name="connsiteY43" fmla="*/ 288132 h 1738313"/>
                <a:gd name="connsiteX44" fmla="*/ 345281 w 1183481"/>
                <a:gd name="connsiteY44" fmla="*/ 519113 h 1738313"/>
                <a:gd name="connsiteX45" fmla="*/ 454819 w 1183481"/>
                <a:gd name="connsiteY45" fmla="*/ 604838 h 1738313"/>
                <a:gd name="connsiteX46" fmla="*/ 447675 w 1183481"/>
                <a:gd name="connsiteY46" fmla="*/ 688182 h 1738313"/>
                <a:gd name="connsiteX47" fmla="*/ 457200 w 1183481"/>
                <a:gd name="connsiteY47" fmla="*/ 735807 h 1738313"/>
                <a:gd name="connsiteX48" fmla="*/ 361950 w 1183481"/>
                <a:gd name="connsiteY48" fmla="*/ 816769 h 1738313"/>
                <a:gd name="connsiteX49" fmla="*/ 409575 w 1183481"/>
                <a:gd name="connsiteY49" fmla="*/ 888207 h 1738313"/>
                <a:gd name="connsiteX0" fmla="*/ 409575 w 1183481"/>
                <a:gd name="connsiteY0" fmla="*/ 888207 h 1738313"/>
                <a:gd name="connsiteX1" fmla="*/ 309563 w 1183481"/>
                <a:gd name="connsiteY1" fmla="*/ 962025 h 1738313"/>
                <a:gd name="connsiteX2" fmla="*/ 273844 w 1183481"/>
                <a:gd name="connsiteY2" fmla="*/ 992982 h 1738313"/>
                <a:gd name="connsiteX3" fmla="*/ 197644 w 1183481"/>
                <a:gd name="connsiteY3" fmla="*/ 1021557 h 1738313"/>
                <a:gd name="connsiteX4" fmla="*/ 0 w 1183481"/>
                <a:gd name="connsiteY4" fmla="*/ 1166813 h 1738313"/>
                <a:gd name="connsiteX5" fmla="*/ 0 w 1183481"/>
                <a:gd name="connsiteY5" fmla="*/ 1273969 h 1738313"/>
                <a:gd name="connsiteX6" fmla="*/ 71438 w 1183481"/>
                <a:gd name="connsiteY6" fmla="*/ 1273969 h 1738313"/>
                <a:gd name="connsiteX7" fmla="*/ 107156 w 1183481"/>
                <a:gd name="connsiteY7" fmla="*/ 1290638 h 1738313"/>
                <a:gd name="connsiteX8" fmla="*/ 126206 w 1183481"/>
                <a:gd name="connsiteY8" fmla="*/ 1388269 h 1738313"/>
                <a:gd name="connsiteX9" fmla="*/ 164306 w 1183481"/>
                <a:gd name="connsiteY9" fmla="*/ 1562100 h 1738313"/>
                <a:gd name="connsiteX10" fmla="*/ 304800 w 1183481"/>
                <a:gd name="connsiteY10" fmla="*/ 1569244 h 1738313"/>
                <a:gd name="connsiteX11" fmla="*/ 426244 w 1183481"/>
                <a:gd name="connsiteY11" fmla="*/ 1535907 h 1738313"/>
                <a:gd name="connsiteX12" fmla="*/ 509588 w 1183481"/>
                <a:gd name="connsiteY12" fmla="*/ 1602582 h 1738313"/>
                <a:gd name="connsiteX13" fmla="*/ 502444 w 1183481"/>
                <a:gd name="connsiteY13" fmla="*/ 1638300 h 1738313"/>
                <a:gd name="connsiteX14" fmla="*/ 483394 w 1183481"/>
                <a:gd name="connsiteY14" fmla="*/ 1662113 h 1738313"/>
                <a:gd name="connsiteX15" fmla="*/ 573881 w 1183481"/>
                <a:gd name="connsiteY15" fmla="*/ 1738313 h 1738313"/>
                <a:gd name="connsiteX16" fmla="*/ 623888 w 1183481"/>
                <a:gd name="connsiteY16" fmla="*/ 1738313 h 1738313"/>
                <a:gd name="connsiteX17" fmla="*/ 626269 w 1183481"/>
                <a:gd name="connsiteY17" fmla="*/ 1643063 h 1738313"/>
                <a:gd name="connsiteX18" fmla="*/ 702469 w 1183481"/>
                <a:gd name="connsiteY18" fmla="*/ 1545432 h 1738313"/>
                <a:gd name="connsiteX19" fmla="*/ 838200 w 1183481"/>
                <a:gd name="connsiteY19" fmla="*/ 1431132 h 1738313"/>
                <a:gd name="connsiteX20" fmla="*/ 878681 w 1183481"/>
                <a:gd name="connsiteY20" fmla="*/ 1381125 h 1738313"/>
                <a:gd name="connsiteX21" fmla="*/ 957263 w 1183481"/>
                <a:gd name="connsiteY21" fmla="*/ 1378744 h 1738313"/>
                <a:gd name="connsiteX22" fmla="*/ 1047750 w 1183481"/>
                <a:gd name="connsiteY22" fmla="*/ 1257300 h 1738313"/>
                <a:gd name="connsiteX23" fmla="*/ 1064419 w 1183481"/>
                <a:gd name="connsiteY23" fmla="*/ 1243013 h 1738313"/>
                <a:gd name="connsiteX24" fmla="*/ 1121569 w 1183481"/>
                <a:gd name="connsiteY24" fmla="*/ 1271588 h 1738313"/>
                <a:gd name="connsiteX25" fmla="*/ 1133475 w 1183481"/>
                <a:gd name="connsiteY25" fmla="*/ 1212057 h 1738313"/>
                <a:gd name="connsiteX26" fmla="*/ 1176338 w 1183481"/>
                <a:gd name="connsiteY26" fmla="*/ 1212057 h 1738313"/>
                <a:gd name="connsiteX27" fmla="*/ 1183481 w 1183481"/>
                <a:gd name="connsiteY27" fmla="*/ 1176338 h 1738313"/>
                <a:gd name="connsiteX28" fmla="*/ 1069181 w 1183481"/>
                <a:gd name="connsiteY28" fmla="*/ 1112044 h 1738313"/>
                <a:gd name="connsiteX29" fmla="*/ 997744 w 1183481"/>
                <a:gd name="connsiteY29" fmla="*/ 1028700 h 1738313"/>
                <a:gd name="connsiteX30" fmla="*/ 997744 w 1183481"/>
                <a:gd name="connsiteY30" fmla="*/ 971550 h 1738313"/>
                <a:gd name="connsiteX31" fmla="*/ 921544 w 1183481"/>
                <a:gd name="connsiteY31" fmla="*/ 862013 h 1738313"/>
                <a:gd name="connsiteX32" fmla="*/ 873919 w 1183481"/>
                <a:gd name="connsiteY32" fmla="*/ 862013 h 1738313"/>
                <a:gd name="connsiteX33" fmla="*/ 838200 w 1183481"/>
                <a:gd name="connsiteY33" fmla="*/ 816769 h 1738313"/>
                <a:gd name="connsiteX34" fmla="*/ 823913 w 1183481"/>
                <a:gd name="connsiteY34" fmla="*/ 742950 h 1738313"/>
                <a:gd name="connsiteX35" fmla="*/ 850106 w 1183481"/>
                <a:gd name="connsiteY35" fmla="*/ 664369 h 1738313"/>
                <a:gd name="connsiteX36" fmla="*/ 885825 w 1183481"/>
                <a:gd name="connsiteY36" fmla="*/ 600075 h 1738313"/>
                <a:gd name="connsiteX37" fmla="*/ 881063 w 1183481"/>
                <a:gd name="connsiteY37" fmla="*/ 466725 h 1738313"/>
                <a:gd name="connsiteX38" fmla="*/ 888206 w 1183481"/>
                <a:gd name="connsiteY38" fmla="*/ 381000 h 1738313"/>
                <a:gd name="connsiteX39" fmla="*/ 778669 w 1183481"/>
                <a:gd name="connsiteY39" fmla="*/ 154782 h 1738313"/>
                <a:gd name="connsiteX40" fmla="*/ 723900 w 1183481"/>
                <a:gd name="connsiteY40" fmla="*/ 0 h 1738313"/>
                <a:gd name="connsiteX41" fmla="*/ 307182 w 1183481"/>
                <a:gd name="connsiteY41" fmla="*/ 4763 h 1738313"/>
                <a:gd name="connsiteX42" fmla="*/ 273844 w 1183481"/>
                <a:gd name="connsiteY42" fmla="*/ 195263 h 1738313"/>
                <a:gd name="connsiteX43" fmla="*/ 347663 w 1183481"/>
                <a:gd name="connsiteY43" fmla="*/ 288132 h 1738313"/>
                <a:gd name="connsiteX44" fmla="*/ 345281 w 1183481"/>
                <a:gd name="connsiteY44" fmla="*/ 519113 h 1738313"/>
                <a:gd name="connsiteX45" fmla="*/ 454819 w 1183481"/>
                <a:gd name="connsiteY45" fmla="*/ 604838 h 1738313"/>
                <a:gd name="connsiteX46" fmla="*/ 447675 w 1183481"/>
                <a:gd name="connsiteY46" fmla="*/ 688182 h 1738313"/>
                <a:gd name="connsiteX47" fmla="*/ 457200 w 1183481"/>
                <a:gd name="connsiteY47" fmla="*/ 735807 h 1738313"/>
                <a:gd name="connsiteX48" fmla="*/ 361950 w 1183481"/>
                <a:gd name="connsiteY48" fmla="*/ 816769 h 1738313"/>
                <a:gd name="connsiteX49" fmla="*/ 409575 w 1183481"/>
                <a:gd name="connsiteY49" fmla="*/ 888207 h 17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83481" h="1738313">
                  <a:moveTo>
                    <a:pt x="409575" y="888207"/>
                  </a:moveTo>
                  <a:lnTo>
                    <a:pt x="309563" y="962025"/>
                  </a:lnTo>
                  <a:lnTo>
                    <a:pt x="273844" y="992982"/>
                  </a:lnTo>
                  <a:lnTo>
                    <a:pt x="197644" y="1021557"/>
                  </a:lnTo>
                  <a:lnTo>
                    <a:pt x="0" y="1166813"/>
                  </a:lnTo>
                  <a:lnTo>
                    <a:pt x="0" y="1273969"/>
                  </a:lnTo>
                  <a:lnTo>
                    <a:pt x="71438" y="1273969"/>
                  </a:lnTo>
                  <a:lnTo>
                    <a:pt x="107156" y="1290638"/>
                  </a:lnTo>
                  <a:lnTo>
                    <a:pt x="126206" y="1388269"/>
                  </a:lnTo>
                  <a:lnTo>
                    <a:pt x="164306" y="1562100"/>
                  </a:lnTo>
                  <a:lnTo>
                    <a:pt x="304800" y="1569244"/>
                  </a:lnTo>
                  <a:lnTo>
                    <a:pt x="426244" y="1535907"/>
                  </a:lnTo>
                  <a:lnTo>
                    <a:pt x="509588" y="1602582"/>
                  </a:lnTo>
                  <a:lnTo>
                    <a:pt x="502444" y="1638300"/>
                  </a:lnTo>
                  <a:lnTo>
                    <a:pt x="483394" y="1662113"/>
                  </a:lnTo>
                  <a:lnTo>
                    <a:pt x="573881" y="1738313"/>
                  </a:lnTo>
                  <a:lnTo>
                    <a:pt x="623888" y="1738313"/>
                  </a:lnTo>
                  <a:cubicBezTo>
                    <a:pt x="624682" y="1706563"/>
                    <a:pt x="625475" y="1674813"/>
                    <a:pt x="626269" y="1643063"/>
                  </a:cubicBezTo>
                  <a:lnTo>
                    <a:pt x="702469" y="1545432"/>
                  </a:lnTo>
                  <a:lnTo>
                    <a:pt x="838200" y="1431132"/>
                  </a:lnTo>
                  <a:lnTo>
                    <a:pt x="878681" y="1381125"/>
                  </a:lnTo>
                  <a:lnTo>
                    <a:pt x="957263" y="1378744"/>
                  </a:lnTo>
                  <a:lnTo>
                    <a:pt x="1047750" y="1257300"/>
                  </a:lnTo>
                  <a:lnTo>
                    <a:pt x="1064419" y="1243013"/>
                  </a:lnTo>
                  <a:lnTo>
                    <a:pt x="1121569" y="1271588"/>
                  </a:lnTo>
                  <a:lnTo>
                    <a:pt x="1133475" y="1212057"/>
                  </a:lnTo>
                  <a:lnTo>
                    <a:pt x="1176338" y="1212057"/>
                  </a:lnTo>
                  <a:lnTo>
                    <a:pt x="1183481" y="1176338"/>
                  </a:lnTo>
                  <a:lnTo>
                    <a:pt x="1069181" y="1112044"/>
                  </a:lnTo>
                  <a:lnTo>
                    <a:pt x="997744" y="1028700"/>
                  </a:lnTo>
                  <a:lnTo>
                    <a:pt x="997744" y="971550"/>
                  </a:lnTo>
                  <a:lnTo>
                    <a:pt x="921544" y="862013"/>
                  </a:lnTo>
                  <a:lnTo>
                    <a:pt x="873919" y="862013"/>
                  </a:lnTo>
                  <a:lnTo>
                    <a:pt x="838200" y="816769"/>
                  </a:lnTo>
                  <a:lnTo>
                    <a:pt x="823913" y="742950"/>
                  </a:lnTo>
                  <a:lnTo>
                    <a:pt x="850106" y="664369"/>
                  </a:lnTo>
                  <a:lnTo>
                    <a:pt x="885825" y="600075"/>
                  </a:lnTo>
                  <a:lnTo>
                    <a:pt x="881063" y="466725"/>
                  </a:lnTo>
                  <a:lnTo>
                    <a:pt x="888206" y="381000"/>
                  </a:lnTo>
                  <a:lnTo>
                    <a:pt x="778669" y="154782"/>
                  </a:lnTo>
                  <a:lnTo>
                    <a:pt x="723900" y="0"/>
                  </a:lnTo>
                  <a:lnTo>
                    <a:pt x="307182" y="4763"/>
                  </a:lnTo>
                  <a:lnTo>
                    <a:pt x="273844" y="195263"/>
                  </a:lnTo>
                  <a:lnTo>
                    <a:pt x="347663" y="288132"/>
                  </a:lnTo>
                  <a:lnTo>
                    <a:pt x="345281" y="519113"/>
                  </a:lnTo>
                  <a:lnTo>
                    <a:pt x="454819" y="604838"/>
                  </a:lnTo>
                  <a:lnTo>
                    <a:pt x="447675" y="688182"/>
                  </a:lnTo>
                  <a:lnTo>
                    <a:pt x="457200" y="735807"/>
                  </a:lnTo>
                  <a:lnTo>
                    <a:pt x="361950" y="816769"/>
                  </a:lnTo>
                  <a:lnTo>
                    <a:pt x="409575" y="888207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7257263" y="3402509"/>
              <a:ext cx="626285" cy="407796"/>
            </a:xfrm>
            <a:custGeom>
              <a:avLst/>
              <a:gdLst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50007 w 1521619"/>
                <a:gd name="connsiteY87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57150 w 1521619"/>
                <a:gd name="connsiteY87" fmla="*/ 280988 h 969169"/>
                <a:gd name="connsiteX88" fmla="*/ 50007 w 1521619"/>
                <a:gd name="connsiteY88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30956 w 1521619"/>
                <a:gd name="connsiteY87" fmla="*/ 280988 h 969169"/>
                <a:gd name="connsiteX88" fmla="*/ 50007 w 1521619"/>
                <a:gd name="connsiteY88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28575 w 1521619"/>
                <a:gd name="connsiteY87" fmla="*/ 273845 h 969169"/>
                <a:gd name="connsiteX88" fmla="*/ 50007 w 1521619"/>
                <a:gd name="connsiteY88" fmla="*/ 240507 h 969169"/>
                <a:gd name="connsiteX0" fmla="*/ 54769 w 1526381"/>
                <a:gd name="connsiteY0" fmla="*/ 240507 h 969169"/>
                <a:gd name="connsiteX1" fmla="*/ 350044 w 1526381"/>
                <a:gd name="connsiteY1" fmla="*/ 130969 h 969169"/>
                <a:gd name="connsiteX2" fmla="*/ 402431 w 1526381"/>
                <a:gd name="connsiteY2" fmla="*/ 142875 h 969169"/>
                <a:gd name="connsiteX3" fmla="*/ 464344 w 1526381"/>
                <a:gd name="connsiteY3" fmla="*/ 50007 h 969169"/>
                <a:gd name="connsiteX4" fmla="*/ 557212 w 1526381"/>
                <a:gd name="connsiteY4" fmla="*/ 0 h 969169"/>
                <a:gd name="connsiteX5" fmla="*/ 652462 w 1526381"/>
                <a:gd name="connsiteY5" fmla="*/ 4763 h 969169"/>
                <a:gd name="connsiteX6" fmla="*/ 752475 w 1526381"/>
                <a:gd name="connsiteY6" fmla="*/ 57150 h 969169"/>
                <a:gd name="connsiteX7" fmla="*/ 785812 w 1526381"/>
                <a:gd name="connsiteY7" fmla="*/ 73819 h 969169"/>
                <a:gd name="connsiteX8" fmla="*/ 835819 w 1526381"/>
                <a:gd name="connsiteY8" fmla="*/ 23813 h 969169"/>
                <a:gd name="connsiteX9" fmla="*/ 881062 w 1526381"/>
                <a:gd name="connsiteY9" fmla="*/ 11907 h 969169"/>
                <a:gd name="connsiteX10" fmla="*/ 926306 w 1526381"/>
                <a:gd name="connsiteY10" fmla="*/ 52388 h 969169"/>
                <a:gd name="connsiteX11" fmla="*/ 942975 w 1526381"/>
                <a:gd name="connsiteY11" fmla="*/ 102394 h 969169"/>
                <a:gd name="connsiteX12" fmla="*/ 938212 w 1526381"/>
                <a:gd name="connsiteY12" fmla="*/ 154782 h 969169"/>
                <a:gd name="connsiteX13" fmla="*/ 985837 w 1526381"/>
                <a:gd name="connsiteY13" fmla="*/ 209550 h 969169"/>
                <a:gd name="connsiteX14" fmla="*/ 997744 w 1526381"/>
                <a:gd name="connsiteY14" fmla="*/ 228600 h 969169"/>
                <a:gd name="connsiteX15" fmla="*/ 978694 w 1526381"/>
                <a:gd name="connsiteY15" fmla="*/ 288132 h 969169"/>
                <a:gd name="connsiteX16" fmla="*/ 983456 w 1526381"/>
                <a:gd name="connsiteY16" fmla="*/ 316707 h 969169"/>
                <a:gd name="connsiteX17" fmla="*/ 952500 w 1526381"/>
                <a:gd name="connsiteY17" fmla="*/ 345282 h 969169"/>
                <a:gd name="connsiteX18" fmla="*/ 978694 w 1526381"/>
                <a:gd name="connsiteY18" fmla="*/ 390525 h 969169"/>
                <a:gd name="connsiteX19" fmla="*/ 1000125 w 1526381"/>
                <a:gd name="connsiteY19" fmla="*/ 397669 h 969169"/>
                <a:gd name="connsiteX20" fmla="*/ 1028700 w 1526381"/>
                <a:gd name="connsiteY20" fmla="*/ 366713 h 969169"/>
                <a:gd name="connsiteX21" fmla="*/ 1069181 w 1526381"/>
                <a:gd name="connsiteY21" fmla="*/ 404813 h 969169"/>
                <a:gd name="connsiteX22" fmla="*/ 1121569 w 1526381"/>
                <a:gd name="connsiteY22" fmla="*/ 345282 h 969169"/>
                <a:gd name="connsiteX23" fmla="*/ 1171575 w 1526381"/>
                <a:gd name="connsiteY23" fmla="*/ 321469 h 969169"/>
                <a:gd name="connsiteX24" fmla="*/ 1214437 w 1526381"/>
                <a:gd name="connsiteY24" fmla="*/ 357188 h 969169"/>
                <a:gd name="connsiteX25" fmla="*/ 1233487 w 1526381"/>
                <a:gd name="connsiteY25" fmla="*/ 388144 h 969169"/>
                <a:gd name="connsiteX26" fmla="*/ 1235869 w 1526381"/>
                <a:gd name="connsiteY26" fmla="*/ 435769 h 969169"/>
                <a:gd name="connsiteX27" fmla="*/ 1276350 w 1526381"/>
                <a:gd name="connsiteY27" fmla="*/ 445294 h 969169"/>
                <a:gd name="connsiteX28" fmla="*/ 1285875 w 1526381"/>
                <a:gd name="connsiteY28" fmla="*/ 383382 h 969169"/>
                <a:gd name="connsiteX29" fmla="*/ 1321594 w 1526381"/>
                <a:gd name="connsiteY29" fmla="*/ 366713 h 969169"/>
                <a:gd name="connsiteX30" fmla="*/ 1393031 w 1526381"/>
                <a:gd name="connsiteY30" fmla="*/ 414338 h 969169"/>
                <a:gd name="connsiteX31" fmla="*/ 1421606 w 1526381"/>
                <a:gd name="connsiteY31" fmla="*/ 421482 h 969169"/>
                <a:gd name="connsiteX32" fmla="*/ 1469231 w 1526381"/>
                <a:gd name="connsiteY32" fmla="*/ 376238 h 969169"/>
                <a:gd name="connsiteX33" fmla="*/ 1512094 w 1526381"/>
                <a:gd name="connsiteY33" fmla="*/ 421482 h 969169"/>
                <a:gd name="connsiteX34" fmla="*/ 1497806 w 1526381"/>
                <a:gd name="connsiteY34" fmla="*/ 447675 h 969169"/>
                <a:gd name="connsiteX35" fmla="*/ 1459706 w 1526381"/>
                <a:gd name="connsiteY35" fmla="*/ 466725 h 969169"/>
                <a:gd name="connsiteX36" fmla="*/ 1426369 w 1526381"/>
                <a:gd name="connsiteY36" fmla="*/ 507207 h 969169"/>
                <a:gd name="connsiteX37" fmla="*/ 1393031 w 1526381"/>
                <a:gd name="connsiteY37" fmla="*/ 547688 h 969169"/>
                <a:gd name="connsiteX38" fmla="*/ 1393031 w 1526381"/>
                <a:gd name="connsiteY38" fmla="*/ 547688 h 969169"/>
                <a:gd name="connsiteX39" fmla="*/ 1421606 w 1526381"/>
                <a:gd name="connsiteY39" fmla="*/ 588169 h 969169"/>
                <a:gd name="connsiteX40" fmla="*/ 1431131 w 1526381"/>
                <a:gd name="connsiteY40" fmla="*/ 635794 h 969169"/>
                <a:gd name="connsiteX41" fmla="*/ 1483519 w 1526381"/>
                <a:gd name="connsiteY41" fmla="*/ 619125 h 969169"/>
                <a:gd name="connsiteX42" fmla="*/ 1469231 w 1526381"/>
                <a:gd name="connsiteY42" fmla="*/ 657225 h 969169"/>
                <a:gd name="connsiteX43" fmla="*/ 1443037 w 1526381"/>
                <a:gd name="connsiteY43" fmla="*/ 683419 h 969169"/>
                <a:gd name="connsiteX44" fmla="*/ 1490662 w 1526381"/>
                <a:gd name="connsiteY44" fmla="*/ 719138 h 969169"/>
                <a:gd name="connsiteX45" fmla="*/ 1526381 w 1526381"/>
                <a:gd name="connsiteY45" fmla="*/ 738188 h 969169"/>
                <a:gd name="connsiteX46" fmla="*/ 1507331 w 1526381"/>
                <a:gd name="connsiteY46" fmla="*/ 764382 h 969169"/>
                <a:gd name="connsiteX47" fmla="*/ 1478756 w 1526381"/>
                <a:gd name="connsiteY47" fmla="*/ 759619 h 969169"/>
                <a:gd name="connsiteX48" fmla="*/ 1516856 w 1526381"/>
                <a:gd name="connsiteY48" fmla="*/ 814388 h 969169"/>
                <a:gd name="connsiteX49" fmla="*/ 1478756 w 1526381"/>
                <a:gd name="connsiteY49" fmla="*/ 816769 h 969169"/>
                <a:gd name="connsiteX50" fmla="*/ 1443037 w 1526381"/>
                <a:gd name="connsiteY50" fmla="*/ 812007 h 969169"/>
                <a:gd name="connsiteX51" fmla="*/ 1366837 w 1526381"/>
                <a:gd name="connsiteY51" fmla="*/ 795338 h 969169"/>
                <a:gd name="connsiteX52" fmla="*/ 1333500 w 1526381"/>
                <a:gd name="connsiteY52" fmla="*/ 790575 h 969169"/>
                <a:gd name="connsiteX53" fmla="*/ 1314450 w 1526381"/>
                <a:gd name="connsiteY53" fmla="*/ 723900 h 969169"/>
                <a:gd name="connsiteX54" fmla="*/ 1176337 w 1526381"/>
                <a:gd name="connsiteY54" fmla="*/ 757238 h 969169"/>
                <a:gd name="connsiteX55" fmla="*/ 1140619 w 1526381"/>
                <a:gd name="connsiteY55" fmla="*/ 738188 h 969169"/>
                <a:gd name="connsiteX56" fmla="*/ 1057275 w 1526381"/>
                <a:gd name="connsiteY56" fmla="*/ 645319 h 969169"/>
                <a:gd name="connsiteX57" fmla="*/ 1023937 w 1526381"/>
                <a:gd name="connsiteY57" fmla="*/ 654844 h 969169"/>
                <a:gd name="connsiteX58" fmla="*/ 988219 w 1526381"/>
                <a:gd name="connsiteY58" fmla="*/ 652463 h 969169"/>
                <a:gd name="connsiteX59" fmla="*/ 892969 w 1526381"/>
                <a:gd name="connsiteY59" fmla="*/ 621507 h 969169"/>
                <a:gd name="connsiteX60" fmla="*/ 835819 w 1526381"/>
                <a:gd name="connsiteY60" fmla="*/ 673894 h 969169"/>
                <a:gd name="connsiteX61" fmla="*/ 788194 w 1526381"/>
                <a:gd name="connsiteY61" fmla="*/ 611982 h 969169"/>
                <a:gd name="connsiteX62" fmla="*/ 742950 w 1526381"/>
                <a:gd name="connsiteY62" fmla="*/ 597694 h 969169"/>
                <a:gd name="connsiteX63" fmla="*/ 738187 w 1526381"/>
                <a:gd name="connsiteY63" fmla="*/ 552450 h 969169"/>
                <a:gd name="connsiteX64" fmla="*/ 702469 w 1526381"/>
                <a:gd name="connsiteY64" fmla="*/ 533400 h 969169"/>
                <a:gd name="connsiteX65" fmla="*/ 659606 w 1526381"/>
                <a:gd name="connsiteY65" fmla="*/ 542925 h 969169"/>
                <a:gd name="connsiteX66" fmla="*/ 647700 w 1526381"/>
                <a:gd name="connsiteY66" fmla="*/ 564357 h 969169"/>
                <a:gd name="connsiteX67" fmla="*/ 585787 w 1526381"/>
                <a:gd name="connsiteY67" fmla="*/ 550069 h 969169"/>
                <a:gd name="connsiteX68" fmla="*/ 476250 w 1526381"/>
                <a:gd name="connsiteY68" fmla="*/ 626269 h 969169"/>
                <a:gd name="connsiteX69" fmla="*/ 509587 w 1526381"/>
                <a:gd name="connsiteY69" fmla="*/ 728663 h 969169"/>
                <a:gd name="connsiteX70" fmla="*/ 531019 w 1526381"/>
                <a:gd name="connsiteY70" fmla="*/ 797719 h 969169"/>
                <a:gd name="connsiteX71" fmla="*/ 450056 w 1526381"/>
                <a:gd name="connsiteY71" fmla="*/ 859632 h 969169"/>
                <a:gd name="connsiteX72" fmla="*/ 321469 w 1526381"/>
                <a:gd name="connsiteY72" fmla="*/ 964407 h 969169"/>
                <a:gd name="connsiteX73" fmla="*/ 254794 w 1526381"/>
                <a:gd name="connsiteY73" fmla="*/ 912019 h 969169"/>
                <a:gd name="connsiteX74" fmla="*/ 211931 w 1526381"/>
                <a:gd name="connsiteY74" fmla="*/ 969169 h 969169"/>
                <a:gd name="connsiteX75" fmla="*/ 0 w 1526381"/>
                <a:gd name="connsiteY75" fmla="*/ 966787 h 969169"/>
                <a:gd name="connsiteX76" fmla="*/ 4762 w 1526381"/>
                <a:gd name="connsiteY76" fmla="*/ 766763 h 969169"/>
                <a:gd name="connsiteX77" fmla="*/ 64294 w 1526381"/>
                <a:gd name="connsiteY77" fmla="*/ 719138 h 969169"/>
                <a:gd name="connsiteX78" fmla="*/ 40481 w 1526381"/>
                <a:gd name="connsiteY78" fmla="*/ 678657 h 969169"/>
                <a:gd name="connsiteX79" fmla="*/ 78581 w 1526381"/>
                <a:gd name="connsiteY79" fmla="*/ 642938 h 969169"/>
                <a:gd name="connsiteX80" fmla="*/ 45244 w 1526381"/>
                <a:gd name="connsiteY80" fmla="*/ 592932 h 969169"/>
                <a:gd name="connsiteX81" fmla="*/ 76200 w 1526381"/>
                <a:gd name="connsiteY81" fmla="*/ 554832 h 969169"/>
                <a:gd name="connsiteX82" fmla="*/ 19050 w 1526381"/>
                <a:gd name="connsiteY82" fmla="*/ 481013 h 969169"/>
                <a:gd name="connsiteX83" fmla="*/ 76200 w 1526381"/>
                <a:gd name="connsiteY83" fmla="*/ 433388 h 969169"/>
                <a:gd name="connsiteX84" fmla="*/ 71437 w 1526381"/>
                <a:gd name="connsiteY84" fmla="*/ 395288 h 969169"/>
                <a:gd name="connsiteX85" fmla="*/ 35719 w 1526381"/>
                <a:gd name="connsiteY85" fmla="*/ 383382 h 969169"/>
                <a:gd name="connsiteX86" fmla="*/ 71437 w 1526381"/>
                <a:gd name="connsiteY86" fmla="*/ 340519 h 969169"/>
                <a:gd name="connsiteX87" fmla="*/ 33337 w 1526381"/>
                <a:gd name="connsiteY87" fmla="*/ 273845 h 969169"/>
                <a:gd name="connsiteX88" fmla="*/ 54769 w 1526381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9057 w 1531144"/>
                <a:gd name="connsiteY77" fmla="*/ 719138 h 969169"/>
                <a:gd name="connsiteX78" fmla="*/ 45244 w 1531144"/>
                <a:gd name="connsiteY78" fmla="*/ 678657 h 969169"/>
                <a:gd name="connsiteX79" fmla="*/ 83344 w 1531144"/>
                <a:gd name="connsiteY79" fmla="*/ 642938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1914 w 1531144"/>
                <a:gd name="connsiteY77" fmla="*/ 721519 h 969169"/>
                <a:gd name="connsiteX78" fmla="*/ 45244 w 1531144"/>
                <a:gd name="connsiteY78" fmla="*/ 678657 h 969169"/>
                <a:gd name="connsiteX79" fmla="*/ 83344 w 1531144"/>
                <a:gd name="connsiteY79" fmla="*/ 642938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1914 w 1531144"/>
                <a:gd name="connsiteY77" fmla="*/ 721519 h 969169"/>
                <a:gd name="connsiteX78" fmla="*/ 45244 w 1531144"/>
                <a:gd name="connsiteY78" fmla="*/ 678657 h 969169"/>
                <a:gd name="connsiteX79" fmla="*/ 80963 w 1531144"/>
                <a:gd name="connsiteY79" fmla="*/ 640557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531144" h="969169">
                  <a:moveTo>
                    <a:pt x="59532" y="240507"/>
                  </a:moveTo>
                  <a:lnTo>
                    <a:pt x="354807" y="130969"/>
                  </a:lnTo>
                  <a:lnTo>
                    <a:pt x="407194" y="142875"/>
                  </a:lnTo>
                  <a:lnTo>
                    <a:pt x="469107" y="50007"/>
                  </a:lnTo>
                  <a:lnTo>
                    <a:pt x="561975" y="0"/>
                  </a:lnTo>
                  <a:lnTo>
                    <a:pt x="657225" y="4763"/>
                  </a:lnTo>
                  <a:lnTo>
                    <a:pt x="757238" y="57150"/>
                  </a:lnTo>
                  <a:lnTo>
                    <a:pt x="790575" y="73819"/>
                  </a:lnTo>
                  <a:lnTo>
                    <a:pt x="840582" y="23813"/>
                  </a:lnTo>
                  <a:lnTo>
                    <a:pt x="885825" y="11907"/>
                  </a:lnTo>
                  <a:lnTo>
                    <a:pt x="931069" y="52388"/>
                  </a:lnTo>
                  <a:lnTo>
                    <a:pt x="947738" y="102394"/>
                  </a:lnTo>
                  <a:lnTo>
                    <a:pt x="942975" y="154782"/>
                  </a:lnTo>
                  <a:lnTo>
                    <a:pt x="990600" y="209550"/>
                  </a:lnTo>
                  <a:lnTo>
                    <a:pt x="1002507" y="228600"/>
                  </a:lnTo>
                  <a:lnTo>
                    <a:pt x="983457" y="288132"/>
                  </a:lnTo>
                  <a:lnTo>
                    <a:pt x="988219" y="316707"/>
                  </a:lnTo>
                  <a:lnTo>
                    <a:pt x="957263" y="345282"/>
                  </a:lnTo>
                  <a:lnTo>
                    <a:pt x="983457" y="390525"/>
                  </a:lnTo>
                  <a:lnTo>
                    <a:pt x="1004888" y="397669"/>
                  </a:lnTo>
                  <a:lnTo>
                    <a:pt x="1033463" y="366713"/>
                  </a:lnTo>
                  <a:lnTo>
                    <a:pt x="1073944" y="404813"/>
                  </a:lnTo>
                  <a:lnTo>
                    <a:pt x="1126332" y="345282"/>
                  </a:lnTo>
                  <a:lnTo>
                    <a:pt x="1176338" y="321469"/>
                  </a:lnTo>
                  <a:lnTo>
                    <a:pt x="1219200" y="357188"/>
                  </a:lnTo>
                  <a:lnTo>
                    <a:pt x="1238250" y="388144"/>
                  </a:lnTo>
                  <a:lnTo>
                    <a:pt x="1240632" y="435769"/>
                  </a:lnTo>
                  <a:lnTo>
                    <a:pt x="1281113" y="445294"/>
                  </a:lnTo>
                  <a:lnTo>
                    <a:pt x="1290638" y="383382"/>
                  </a:lnTo>
                  <a:lnTo>
                    <a:pt x="1326357" y="366713"/>
                  </a:lnTo>
                  <a:lnTo>
                    <a:pt x="1397794" y="414338"/>
                  </a:lnTo>
                  <a:lnTo>
                    <a:pt x="1426369" y="421482"/>
                  </a:lnTo>
                  <a:lnTo>
                    <a:pt x="1473994" y="376238"/>
                  </a:lnTo>
                  <a:lnTo>
                    <a:pt x="1516857" y="421482"/>
                  </a:lnTo>
                  <a:lnTo>
                    <a:pt x="1502569" y="447675"/>
                  </a:lnTo>
                  <a:lnTo>
                    <a:pt x="1464469" y="466725"/>
                  </a:lnTo>
                  <a:lnTo>
                    <a:pt x="1431132" y="507207"/>
                  </a:lnTo>
                  <a:lnTo>
                    <a:pt x="1397794" y="547688"/>
                  </a:lnTo>
                  <a:lnTo>
                    <a:pt x="1397794" y="547688"/>
                  </a:lnTo>
                  <a:lnTo>
                    <a:pt x="1426369" y="588169"/>
                  </a:lnTo>
                  <a:lnTo>
                    <a:pt x="1435894" y="635794"/>
                  </a:lnTo>
                  <a:lnTo>
                    <a:pt x="1488282" y="619125"/>
                  </a:lnTo>
                  <a:lnTo>
                    <a:pt x="1473994" y="657225"/>
                  </a:lnTo>
                  <a:lnTo>
                    <a:pt x="1447800" y="683419"/>
                  </a:lnTo>
                  <a:lnTo>
                    <a:pt x="1495425" y="719138"/>
                  </a:lnTo>
                  <a:lnTo>
                    <a:pt x="1531144" y="738188"/>
                  </a:lnTo>
                  <a:lnTo>
                    <a:pt x="1512094" y="764382"/>
                  </a:lnTo>
                  <a:lnTo>
                    <a:pt x="1483519" y="759619"/>
                  </a:lnTo>
                  <a:lnTo>
                    <a:pt x="1521619" y="814388"/>
                  </a:lnTo>
                  <a:lnTo>
                    <a:pt x="1483519" y="816769"/>
                  </a:lnTo>
                  <a:cubicBezTo>
                    <a:pt x="1457439" y="810974"/>
                    <a:pt x="1469406" y="812007"/>
                    <a:pt x="1447800" y="812007"/>
                  </a:cubicBezTo>
                  <a:lnTo>
                    <a:pt x="1371600" y="795338"/>
                  </a:lnTo>
                  <a:lnTo>
                    <a:pt x="1338263" y="790575"/>
                  </a:lnTo>
                  <a:lnTo>
                    <a:pt x="1319213" y="723900"/>
                  </a:lnTo>
                  <a:lnTo>
                    <a:pt x="1181100" y="757238"/>
                  </a:lnTo>
                  <a:lnTo>
                    <a:pt x="1145382" y="738188"/>
                  </a:lnTo>
                  <a:lnTo>
                    <a:pt x="1062038" y="645319"/>
                  </a:lnTo>
                  <a:lnTo>
                    <a:pt x="1028700" y="654844"/>
                  </a:lnTo>
                  <a:lnTo>
                    <a:pt x="992982" y="652463"/>
                  </a:lnTo>
                  <a:lnTo>
                    <a:pt x="897732" y="621507"/>
                  </a:lnTo>
                  <a:lnTo>
                    <a:pt x="840582" y="673894"/>
                  </a:lnTo>
                  <a:lnTo>
                    <a:pt x="792957" y="611982"/>
                  </a:lnTo>
                  <a:lnTo>
                    <a:pt x="747713" y="597694"/>
                  </a:lnTo>
                  <a:lnTo>
                    <a:pt x="742950" y="552450"/>
                  </a:lnTo>
                  <a:lnTo>
                    <a:pt x="707232" y="533400"/>
                  </a:lnTo>
                  <a:lnTo>
                    <a:pt x="664369" y="542925"/>
                  </a:lnTo>
                  <a:lnTo>
                    <a:pt x="652463" y="564357"/>
                  </a:lnTo>
                  <a:lnTo>
                    <a:pt x="590550" y="550069"/>
                  </a:lnTo>
                  <a:lnTo>
                    <a:pt x="481013" y="626269"/>
                  </a:lnTo>
                  <a:lnTo>
                    <a:pt x="514350" y="728663"/>
                  </a:lnTo>
                  <a:lnTo>
                    <a:pt x="535782" y="797719"/>
                  </a:lnTo>
                  <a:lnTo>
                    <a:pt x="454819" y="859632"/>
                  </a:lnTo>
                  <a:lnTo>
                    <a:pt x="326232" y="964407"/>
                  </a:lnTo>
                  <a:lnTo>
                    <a:pt x="259557" y="912019"/>
                  </a:lnTo>
                  <a:lnTo>
                    <a:pt x="216694" y="969169"/>
                  </a:lnTo>
                  <a:lnTo>
                    <a:pt x="4763" y="966787"/>
                  </a:lnTo>
                  <a:lnTo>
                    <a:pt x="0" y="766763"/>
                  </a:lnTo>
                  <a:lnTo>
                    <a:pt x="61914" y="721519"/>
                  </a:lnTo>
                  <a:lnTo>
                    <a:pt x="45244" y="678657"/>
                  </a:lnTo>
                  <a:lnTo>
                    <a:pt x="80963" y="640557"/>
                  </a:lnTo>
                  <a:lnTo>
                    <a:pt x="50007" y="592932"/>
                  </a:lnTo>
                  <a:lnTo>
                    <a:pt x="80963" y="554832"/>
                  </a:lnTo>
                  <a:lnTo>
                    <a:pt x="23813" y="481013"/>
                  </a:lnTo>
                  <a:lnTo>
                    <a:pt x="80963" y="433388"/>
                  </a:lnTo>
                  <a:lnTo>
                    <a:pt x="76200" y="395288"/>
                  </a:lnTo>
                  <a:lnTo>
                    <a:pt x="40482" y="383382"/>
                  </a:lnTo>
                  <a:lnTo>
                    <a:pt x="76200" y="340519"/>
                  </a:lnTo>
                  <a:lnTo>
                    <a:pt x="38100" y="273845"/>
                  </a:lnTo>
                  <a:lnTo>
                    <a:pt x="59532" y="240507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22" name="Oval 6"/>
            <p:cNvSpPr>
              <a:spLocks noChangeAspect="1"/>
            </p:cNvSpPr>
            <p:nvPr/>
          </p:nvSpPr>
          <p:spPr>
            <a:xfrm>
              <a:off x="8280984" y="4936556"/>
              <a:ext cx="49926" cy="499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026889" y="4694575"/>
              <a:ext cx="575174" cy="21397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 w="6350">
              <a:noFill/>
            </a:ln>
          </p:spPr>
          <p:txBody>
            <a:bodyPr wrap="none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Алматы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394312" y="3728501"/>
              <a:ext cx="521877" cy="17395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 w="6350">
              <a:noFill/>
            </a:ln>
          </p:spPr>
          <p:txBody>
            <a:bodyPr wrap="none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Астана</a:t>
              </a:r>
              <a:endParaRPr 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6150" y="4223539"/>
              <a:ext cx="1096904" cy="400110"/>
            </a:xfrm>
            <a:prstGeom prst="rect">
              <a:avLst/>
            </a:prstGeom>
            <a:pattFill prst="wdUpDiag">
              <a:fgClr>
                <a:srgbClr val="44C5EA"/>
              </a:fgClr>
              <a:bgClr>
                <a:schemeClr val="bg1">
                  <a:lumMod val="85000"/>
                </a:schemeClr>
              </a:bgClr>
            </a:patt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Карагандинская область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52" name="Oval 6"/>
            <p:cNvSpPr>
              <a:spLocks noChangeAspect="1"/>
            </p:cNvSpPr>
            <p:nvPr/>
          </p:nvSpPr>
          <p:spPr>
            <a:xfrm>
              <a:off x="7672154" y="3954619"/>
              <a:ext cx="52487" cy="5248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black"/>
                </a:solidFill>
              </a:endParaRPr>
            </a:p>
          </p:txBody>
        </p:sp>
      </p:grpSp>
      <p:pic>
        <p:nvPicPr>
          <p:cNvPr id="53" name="Picture 8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439" y="2564904"/>
            <a:ext cx="562708" cy="415068"/>
          </a:xfrm>
          <a:prstGeom prst="rect">
            <a:avLst/>
          </a:prstGeom>
        </p:spPr>
      </p:pic>
      <p:pic>
        <p:nvPicPr>
          <p:cNvPr id="56" name="Picture 8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3744" y="3332274"/>
            <a:ext cx="562708" cy="415068"/>
          </a:xfrm>
          <a:prstGeom prst="rect">
            <a:avLst/>
          </a:prstGeom>
        </p:spPr>
      </p:pic>
      <p:pic>
        <p:nvPicPr>
          <p:cNvPr id="58" name="Picture 8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9078" y="2941924"/>
            <a:ext cx="562708" cy="415068"/>
          </a:xfrm>
          <a:prstGeom prst="rect">
            <a:avLst/>
          </a:prstGeom>
        </p:spPr>
      </p:pic>
      <p:grpSp>
        <p:nvGrpSpPr>
          <p:cNvPr id="51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60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2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4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65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6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6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98245" y="5207199"/>
            <a:ext cx="3037174" cy="0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1238" y="99280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Вехи и результаты в 2016 – 2017 гг. </a:t>
            </a:r>
            <a:endParaRPr lang="en-US" sz="2400" b="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098245" y="511575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9715289" y="511575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35419" y="511575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981617" y="511575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41504" y="836713"/>
            <a:ext cx="2604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Февраль 2017</a:t>
            </a:r>
            <a:endParaRPr lang="ru-RU" sz="2400" dirty="0" smtClean="0">
              <a:latin typeface="Calibri"/>
            </a:endParaRPr>
          </a:p>
          <a:p>
            <a:pPr marL="171450" indent="-171450" algn="just">
              <a:buClr>
                <a:srgbClr val="7BEAF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ачаты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прямые переговоры в формате ГЧП. Статус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«на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рассмотрении 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МОН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РК»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60502" y="5207199"/>
            <a:ext cx="2621115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06700" y="5207199"/>
            <a:ext cx="250858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40372" y="5207199"/>
            <a:ext cx="1650393" cy="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2597568" y="5159088"/>
            <a:ext cx="112542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2500" y="836713"/>
            <a:ext cx="3003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Апрель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2016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–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М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ай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2016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171450" indent="-171450" algn="just">
              <a:buClr>
                <a:srgbClr val="7BEAF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Пилотный проект в 748 школах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4 областях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171450" indent="-171450" algn="just">
              <a:buClr>
                <a:srgbClr val="7BEAF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alibri"/>
              </a:rPr>
              <a:t>Получены положительные отзывы с Управлений образования </a:t>
            </a:r>
            <a:r>
              <a:rPr lang="ru-RU" sz="2400" dirty="0" smtClean="0">
                <a:latin typeface="Calibri"/>
              </a:rPr>
              <a:t>и от учителей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653839" y="4856442"/>
            <a:ext cx="0" cy="30264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/>
          </p:cNvSpPr>
          <p:nvPr/>
        </p:nvSpPr>
        <p:spPr>
          <a:xfrm>
            <a:off x="5526525" y="5159088"/>
            <a:ext cx="112542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80359" y="836713"/>
            <a:ext cx="2604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Август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2016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– Ноябрь 2016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171450" indent="-171450">
              <a:buClr>
                <a:srgbClr val="7BEAF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Положительное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Заключение от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МОН РК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171450" indent="-171450" algn="just">
              <a:buClr>
                <a:srgbClr val="7BEAF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Получен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приказ №536 о пилотном внедрении 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4,000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школ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582796" y="4671776"/>
            <a:ext cx="0" cy="4873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8196335" y="5171292"/>
            <a:ext cx="101861" cy="827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8243941" y="4487110"/>
            <a:ext cx="3325" cy="68418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29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4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64" name="Rectangle 12"/>
          <p:cNvSpPr/>
          <p:nvPr/>
        </p:nvSpPr>
        <p:spPr>
          <a:xfrm>
            <a:off x="9572147" y="864931"/>
            <a:ext cx="2604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ентябрь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2017</a:t>
            </a:r>
            <a:endParaRPr lang="ru-RU" sz="2400" dirty="0" smtClean="0">
              <a:latin typeface="Calibri"/>
            </a:endParaRPr>
          </a:p>
          <a:p>
            <a:pPr marL="171450" indent="-171450" algn="just">
              <a:buClr>
                <a:srgbClr val="7BEAF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Промышленная эксплуатация проекта в школах страны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3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98245" y="1301949"/>
            <a:ext cx="3037174" cy="0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1238" y="99280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Вехи и результаты в 2016 – 2017 гг. </a:t>
            </a:r>
            <a:endParaRPr lang="en-US" sz="2400" b="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098245" y="119145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159" y="1506608"/>
            <a:ext cx="20173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Январь 2016 г.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9715289" y="121050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85891" y="1506608"/>
            <a:ext cx="16838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/>
              <a:t>Июнь </a:t>
            </a:r>
            <a:r>
              <a:rPr lang="ru-RU" sz="1800" dirty="0"/>
              <a:t>2017 г.</a:t>
            </a:r>
            <a:endParaRPr lang="en-US" sz="18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35419" y="119145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981617" y="119145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50334" y="1506608"/>
            <a:ext cx="15952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Июнь 2016 г.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6531" y="1506608"/>
            <a:ext cx="18998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Январь 2017 г.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60502" y="1301949"/>
            <a:ext cx="2621115" cy="0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06700" y="1301949"/>
            <a:ext cx="250858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40372" y="1282899"/>
            <a:ext cx="1650393" cy="0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2597568" y="1253838"/>
            <a:ext cx="112542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BCF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3830" y="2181712"/>
            <a:ext cx="11803063" cy="40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2100" indent="-177800" algn="just">
              <a:lnSpc>
                <a:spcPct val="150000"/>
              </a:lnSpc>
              <a:buClr>
                <a:srgbClr val="44C5EA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Реализована интеграция с пробными тестами по ЕНТ нового формата 2016-2017 учебного года</a:t>
            </a:r>
          </a:p>
          <a:p>
            <a:pPr marL="292100" indent="-177800" algn="just">
              <a:lnSpc>
                <a:spcPct val="150000"/>
              </a:lnSpc>
              <a:buClr>
                <a:srgbClr val="44C5EA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Реализован функционал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оцениванию первых классов согласно методологии АО «Назарбаев Интеллектуальные школы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» -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суммативное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оценивание</a:t>
            </a:r>
          </a:p>
          <a:p>
            <a:pPr marL="292100" indent="-177800" algn="just">
              <a:lnSpc>
                <a:spcPct val="150000"/>
              </a:lnSpc>
              <a:buClr>
                <a:srgbClr val="44C5EA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Реализован функционал по оцениванию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1,2,5,7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классов согласно методологии АО «Назарбаев Интеллектуальные школы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-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суммативное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оценивание</a:t>
            </a:r>
          </a:p>
          <a:p>
            <a:pPr marL="292100" indent="-177800" algn="just">
              <a:lnSpc>
                <a:spcPct val="150000"/>
              </a:lnSpc>
              <a:buClr>
                <a:srgbClr val="44C5EA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Реализованы все 18 форм строгой отчетности  согласно НПА и стандартам образования РК в электронной форме. В 2017 году реализованы механизмы хранения данных для 15 форм строгой отчетности в системе.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526525" y="1253838"/>
            <a:ext cx="112542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BCF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8196335" y="1266042"/>
            <a:ext cx="101861" cy="827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BCF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29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4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1238" y="99280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Вехи и результаты в 2016 – 2017 гг. </a:t>
            </a:r>
            <a:endParaRPr lang="en-US" sz="2400" b="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53826" y="2235799"/>
            <a:ext cx="10989529" cy="4411623"/>
          </a:xfrm>
          <a:prstGeom prst="roundRect">
            <a:avLst>
              <a:gd name="adj" fmla="val 68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64D0EE"/>
              </a:buClr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Проведено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обучение по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пользованию системы К</a:t>
            </a:r>
            <a:r>
              <a:rPr lang="kk-K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үнделік 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13 областях, г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 Астана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 г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 Алматы, выездные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сессии для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педагогов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64D0EE"/>
              </a:buClr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Создан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колл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-центр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реализующий консультации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пользователей системы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консультации на казахском и русском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языках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64D0EE"/>
              </a:buClr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Создан пакет видео уроков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 пользованию системой К</a:t>
            </a:r>
            <a:r>
              <a:rPr lang="kk-K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үнделік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(на казахском и русском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языках) на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Youtube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64D0EE"/>
              </a:buClr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Весь проект (ИТ платформа и персональные данные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пользователей) находится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на инфраструктуре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гос. оператора информационных систем АО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«Национальные информационные технологии» в соответствии с Законом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РК «Об Информатизации»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4" idx="2"/>
            <a:endCxn id="17" idx="2"/>
          </p:cNvCxnSpPr>
          <p:nvPr/>
        </p:nvCxnSpPr>
        <p:spPr>
          <a:xfrm>
            <a:off x="1098245" y="1797249"/>
            <a:ext cx="3037174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/>
        </p:nvSpPr>
        <p:spPr>
          <a:xfrm>
            <a:off x="1098245" y="170580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9715289" y="170580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35419" y="170580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981617" y="1705809"/>
            <a:ext cx="225083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7" idx="6"/>
            <a:endCxn id="18" idx="2"/>
          </p:cNvCxnSpPr>
          <p:nvPr/>
        </p:nvCxnSpPr>
        <p:spPr>
          <a:xfrm>
            <a:off x="4360502" y="1797249"/>
            <a:ext cx="2621115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6"/>
            <a:endCxn id="14" idx="2"/>
          </p:cNvCxnSpPr>
          <p:nvPr/>
        </p:nvCxnSpPr>
        <p:spPr>
          <a:xfrm>
            <a:off x="7206700" y="1797249"/>
            <a:ext cx="2508588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6"/>
          </p:cNvCxnSpPr>
          <p:nvPr/>
        </p:nvCxnSpPr>
        <p:spPr>
          <a:xfrm>
            <a:off x="9940372" y="1797249"/>
            <a:ext cx="1650393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2597568" y="1749138"/>
            <a:ext cx="112542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526525" y="1749138"/>
            <a:ext cx="112542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8196335" y="1761342"/>
            <a:ext cx="101861" cy="827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29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4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202196" y="10594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2017 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2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36" y="4996702"/>
            <a:ext cx="2247198" cy="13693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"/>
          <a:stretch/>
        </p:blipFill>
        <p:spPr>
          <a:xfrm>
            <a:off x="4287130" y="775659"/>
            <a:ext cx="3160586" cy="20248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80" y="2838016"/>
            <a:ext cx="1994068" cy="2115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39" y="4996701"/>
            <a:ext cx="2238198" cy="13639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06" y="774044"/>
            <a:ext cx="3302031" cy="2026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7" y="774043"/>
            <a:ext cx="3325473" cy="20264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81" y="4996702"/>
            <a:ext cx="2260479" cy="13693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02" y="4996702"/>
            <a:ext cx="2281339" cy="13693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6"/>
          <a:stretch/>
        </p:blipFill>
        <p:spPr>
          <a:xfrm>
            <a:off x="9650729" y="2838015"/>
            <a:ext cx="1814366" cy="21152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500"/>
          <a:stretch/>
        </p:blipFill>
        <p:spPr>
          <a:xfrm>
            <a:off x="512611" y="2831805"/>
            <a:ext cx="3325473" cy="2133595"/>
          </a:xfrm>
          <a:prstGeom prst="rect">
            <a:avLst/>
          </a:prstGeom>
        </p:spPr>
      </p:pic>
      <p:pic>
        <p:nvPicPr>
          <p:cNvPr id="67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63" y="3495327"/>
            <a:ext cx="2258474" cy="766761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66701" y="71425"/>
            <a:ext cx="11772900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Выездные семинары и </a:t>
            </a:r>
            <a:r>
              <a:rPr lang="ru-RU" sz="2800" dirty="0" err="1" smtClean="0">
                <a:solidFill>
                  <a:srgbClr val="FF0000"/>
                </a:solidFill>
              </a:rPr>
              <a:t>вебинары</a:t>
            </a:r>
            <a:r>
              <a:rPr lang="ru-RU" sz="2800" dirty="0" smtClean="0">
                <a:solidFill>
                  <a:srgbClr val="FF0000"/>
                </a:solidFill>
              </a:rPr>
              <a:t> по обучению работе в АИС «</a:t>
            </a:r>
            <a:r>
              <a:rPr lang="ru-RU" sz="2800" dirty="0" err="1" smtClean="0">
                <a:solidFill>
                  <a:srgbClr val="FF0000"/>
                </a:solidFill>
              </a:rPr>
              <a:t>Күнделік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491546"/>
              </p:ext>
            </p:extLst>
          </p:nvPr>
        </p:nvGraphicFramePr>
        <p:xfrm>
          <a:off x="8425632" y="1370193"/>
          <a:ext cx="34234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130060"/>
              </p:ext>
            </p:extLst>
          </p:nvPr>
        </p:nvGraphicFramePr>
        <p:xfrm>
          <a:off x="4111238" y="1370193"/>
          <a:ext cx="45545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392323"/>
              </p:ext>
            </p:extLst>
          </p:nvPr>
        </p:nvGraphicFramePr>
        <p:xfrm>
          <a:off x="285750" y="1370193"/>
          <a:ext cx="36062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25495" y="115473"/>
            <a:ext cx="10299041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Итоги работы АИС «Күнделік» в Республике Казахстан за 2016/2017 </a:t>
            </a:r>
            <a:r>
              <a:rPr lang="ru-RU" sz="2400" b="0" dirty="0" err="1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уч.год</a:t>
            </a:r>
            <a:r>
              <a:rPr lang="en-US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891210" y="975145"/>
            <a:ext cx="900332" cy="5370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83017" y="4198468"/>
            <a:ext cx="450166" cy="3731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8" t="1532" r="10770" b="3589"/>
          <a:stretch/>
        </p:blipFill>
        <p:spPr>
          <a:xfrm>
            <a:off x="1079377" y="4164183"/>
            <a:ext cx="562708" cy="4220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079377" y="898816"/>
            <a:ext cx="562708" cy="6460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642085" y="1067951"/>
            <a:ext cx="14630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УЧИТЕЛЯ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4272" y="1067951"/>
            <a:ext cx="14630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УЧЕНИКИ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86619" y="4214637"/>
            <a:ext cx="365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УРОКИ С ВЫДАННЫМ ДЗ ОНЛАЙН за неделю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98405" y="4231769"/>
            <a:ext cx="354645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ВЫСТАВЛЯТСЯ ОЦЕНОК ОНЛАЙН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з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а неделю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524187" y="1067951"/>
            <a:ext cx="14630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РОДИТЕЛИ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5788" y="923084"/>
            <a:ext cx="844062" cy="679268"/>
          </a:xfrm>
          <a:prstGeom prst="rect">
            <a:avLst/>
          </a:prstGeom>
        </p:spPr>
      </p:pic>
      <p:graphicFrame>
        <p:nvGraphicFramePr>
          <p:cNvPr id="84" name="Chart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959341"/>
              </p:ext>
            </p:extLst>
          </p:nvPr>
        </p:nvGraphicFramePr>
        <p:xfrm>
          <a:off x="423985" y="4725144"/>
          <a:ext cx="4467225" cy="158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5" name="Chart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805177"/>
              </p:ext>
            </p:extLst>
          </p:nvPr>
        </p:nvGraphicFramePr>
        <p:xfrm>
          <a:off x="5162550" y="4685052"/>
          <a:ext cx="4486605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94" name="Straight Connector 93"/>
          <p:cNvCxnSpPr/>
          <p:nvPr/>
        </p:nvCxnSpPr>
        <p:spPr>
          <a:xfrm>
            <a:off x="423985" y="4005064"/>
            <a:ext cx="11195153" cy="0"/>
          </a:xfrm>
          <a:prstGeom prst="line">
            <a:avLst/>
          </a:prstGeom>
          <a:ln>
            <a:solidFill>
              <a:srgbClr val="BED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635077" y="2450313"/>
            <a:ext cx="273502" cy="2181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144999" y="1947387"/>
            <a:ext cx="300793" cy="21603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944944" y="2064513"/>
            <a:ext cx="267356" cy="5296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727024" y="5080289"/>
            <a:ext cx="258865" cy="1908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612169" y="5370089"/>
            <a:ext cx="380378" cy="2512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290950" y="1933490"/>
            <a:ext cx="348358" cy="26204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575015" y="2405997"/>
            <a:ext cx="163808" cy="28616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9311941" y="2652985"/>
            <a:ext cx="252874" cy="45739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794273" y="5095956"/>
            <a:ext cx="230553" cy="3502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8470082" y="5138840"/>
            <a:ext cx="391413" cy="3181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76"/>
          <p:cNvCxnSpPr/>
          <p:nvPr/>
        </p:nvCxnSpPr>
        <p:spPr>
          <a:xfrm flipV="1">
            <a:off x="2951887" y="1866610"/>
            <a:ext cx="348868" cy="889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9"/>
          <p:cNvCxnSpPr/>
          <p:nvPr/>
        </p:nvCxnSpPr>
        <p:spPr>
          <a:xfrm flipV="1">
            <a:off x="6797813" y="1801696"/>
            <a:ext cx="362178" cy="10427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1"/>
          <p:cNvCxnSpPr/>
          <p:nvPr/>
        </p:nvCxnSpPr>
        <p:spPr>
          <a:xfrm flipV="1">
            <a:off x="10594736" y="1911062"/>
            <a:ext cx="310043" cy="444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2"/>
          <p:cNvCxnSpPr/>
          <p:nvPr/>
        </p:nvCxnSpPr>
        <p:spPr>
          <a:xfrm flipV="1">
            <a:off x="3745890" y="5032885"/>
            <a:ext cx="365349" cy="26503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2"/>
          <p:cNvCxnSpPr/>
          <p:nvPr/>
        </p:nvCxnSpPr>
        <p:spPr>
          <a:xfrm>
            <a:off x="7468220" y="5358140"/>
            <a:ext cx="558575" cy="5787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2-конечная звезда 1"/>
          <p:cNvSpPr/>
          <p:nvPr/>
        </p:nvSpPr>
        <p:spPr>
          <a:xfrm>
            <a:off x="9844861" y="4448422"/>
            <a:ext cx="2004239" cy="1742827"/>
          </a:xfrm>
          <a:prstGeom prst="donut">
            <a:avLst>
              <a:gd name="adj" fmla="val 13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Всего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600 </a:t>
            </a:r>
            <a:r>
              <a:rPr lang="ru-RU" sz="2800" b="1" dirty="0" smtClean="0">
                <a:solidFill>
                  <a:srgbClr val="FF0000"/>
                </a:solidFill>
              </a:rPr>
              <a:t>млн. </a:t>
            </a:r>
            <a:r>
              <a:rPr lang="ru-RU" sz="2800" dirty="0" smtClean="0">
                <a:solidFill>
                  <a:srgbClr val="FF0000"/>
                </a:solidFill>
              </a:rPr>
              <a:t>оценок </a:t>
            </a:r>
            <a:endParaRPr lang="ru-RU" sz="2800" dirty="0">
              <a:solidFill>
                <a:srgbClr val="FF0000"/>
              </a:solidFill>
            </a:endParaRPr>
          </a:p>
        </p:txBody>
      </p:sp>
      <p:grpSp>
        <p:nvGrpSpPr>
          <p:cNvPr id="37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39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5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51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52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55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3738" y="425350"/>
            <a:ext cx="5845230" cy="5371998"/>
          </a:xfrm>
          <a:prstGeom prst="roundRect">
            <a:avLst>
              <a:gd name="adj" fmla="val 5143"/>
            </a:avLst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333333"/>
                </a:solidFill>
                <a:latin typeface="+mn-lt"/>
              </a:rPr>
              <a:t>Наша задача – сделать </a:t>
            </a:r>
            <a:r>
              <a:rPr lang="ru-RU" sz="2200" b="1" dirty="0">
                <a:solidFill>
                  <a:srgbClr val="333333"/>
                </a:solidFill>
                <a:latin typeface="+mn-lt"/>
              </a:rPr>
              <a:t>образование центральным звеном новой модели экономического </a:t>
            </a:r>
            <a:r>
              <a:rPr lang="ru-RU" sz="2200" b="1" dirty="0" smtClean="0">
                <a:solidFill>
                  <a:srgbClr val="333333"/>
                </a:solidFill>
                <a:latin typeface="+mn-lt"/>
              </a:rPr>
              <a:t>роста</a:t>
            </a:r>
          </a:p>
          <a:p>
            <a:pPr marL="285750" indent="-228600" algn="just">
              <a:lnSpc>
                <a:spcPct val="120000"/>
              </a:lnSpc>
              <a:spcBef>
                <a:spcPts val="600"/>
              </a:spcBef>
              <a:buClr>
                <a:srgbClr val="64D0EE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Учебные 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программы необходимо нацелить на развитие способностей критического мышления и навыков самостоятельного поиска </a:t>
            </a: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информации</a:t>
            </a:r>
            <a:endParaRPr lang="ru-RU" sz="2200" dirty="0">
              <a:solidFill>
                <a:srgbClr val="333333"/>
              </a:solidFill>
              <a:latin typeface="+mn-lt"/>
            </a:endParaRPr>
          </a:p>
          <a:p>
            <a:pPr marL="285750" indent="-228600" algn="just">
              <a:lnSpc>
                <a:spcPct val="120000"/>
              </a:lnSpc>
              <a:buClr>
                <a:srgbClr val="64D0EE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Уделить внимание </a:t>
            </a:r>
            <a:r>
              <a:rPr lang="ru-RU" sz="2200" b="1" dirty="0">
                <a:solidFill>
                  <a:srgbClr val="333333"/>
                </a:solidFill>
                <a:latin typeface="+mn-lt"/>
              </a:rPr>
              <a:t>формированию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IT-знаний,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финансовой грамотности и воспитанию патриотизма </a:t>
            </a: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молодежи</a:t>
            </a:r>
          </a:p>
          <a:p>
            <a:pPr marL="285750" indent="-228600" algn="just">
              <a:lnSpc>
                <a:spcPct val="120000"/>
              </a:lnSpc>
              <a:buClr>
                <a:srgbClr val="64D0EE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Необходимо 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сократить разрыв в качестве образования между городскими и сельскими </a:t>
            </a: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школами</a:t>
            </a:r>
            <a:endParaRPr lang="ru-RU" sz="2200" b="0" i="0" dirty="0"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1026" name="Picture 2" descr="http://forbes.kz/img/articles/2ba863a2e42132a3a5583812849a78c9-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/>
        </p:blipFill>
        <p:spPr bwMode="auto">
          <a:xfrm>
            <a:off x="955737" y="2113993"/>
            <a:ext cx="3601329" cy="2920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947" y="568536"/>
            <a:ext cx="787791" cy="690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1986" y="5401972"/>
            <a:ext cx="900332" cy="7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44763" y="113226"/>
            <a:ext cx="10299041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Анализ по активности регионов Республики Казахстан по результатам использования АИС «К</a:t>
            </a:r>
            <a:r>
              <a:rPr lang="kk-KZ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үнделік</a:t>
            </a:r>
            <a:r>
              <a:rPr lang="ru-RU" sz="24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на конец 2016/2017 </a:t>
            </a:r>
            <a:r>
              <a:rPr lang="ru-RU" sz="2400" b="0" dirty="0" err="1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уч.года</a:t>
            </a:r>
            <a:endParaRPr lang="ru-RU" sz="2400" b="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65615" y="106696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764" y="854302"/>
            <a:ext cx="7832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ОБЛАСТИ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|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ВСЕГО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+ 2 города Республиканского значения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(Астана, Алматы)</a:t>
            </a:r>
          </a:p>
          <a:p>
            <a:pPr lvl="0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272746" y="1033029"/>
            <a:ext cx="225083" cy="182880"/>
          </a:xfrm>
          <a:prstGeom prst="ellipse">
            <a:avLst/>
          </a:prstGeom>
          <a:solidFill>
            <a:srgbClr val="DCE895">
              <a:alpha val="50000"/>
            </a:srgbClr>
          </a:solidFill>
          <a:ln>
            <a:solidFill>
              <a:srgbClr val="ACC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272746" y="1294023"/>
            <a:ext cx="225083" cy="182880"/>
          </a:xfrm>
          <a:prstGeom prst="ellipse">
            <a:avLst/>
          </a:prstGeom>
          <a:solidFill>
            <a:srgbClr val="9EE2F4">
              <a:alpha val="50000"/>
            </a:srgbClr>
          </a:solidFill>
          <a:ln>
            <a:solidFill>
              <a:srgbClr val="44C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9272746" y="1555016"/>
            <a:ext cx="225083" cy="182880"/>
          </a:xfrm>
          <a:prstGeom prst="ellipse">
            <a:avLst/>
          </a:prstGeom>
          <a:solidFill>
            <a:srgbClr val="FFC1C1">
              <a:alpha val="50000"/>
            </a:srgbClr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641009" y="97400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Лидирующие области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41009" y="1248676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Стремящиеся области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41009" y="1523346"/>
            <a:ext cx="13805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Отстающие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области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763" y="1654151"/>
            <a:ext cx="322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ШКОЛЫ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|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СОГЛАСНО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ПРИКАЗУ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4 000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867" y="6502766"/>
            <a:ext cx="108166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69863"/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	Ведение </a:t>
            </a:r>
            <a:r>
              <a:rPr lang="ru-RU" sz="105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журнала - отношение количества уроков с отметками к количеству </a:t>
            </a:r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уроков</a:t>
            </a:r>
            <a:endParaRPr lang="en-US" sz="105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lvl="0" defTabSz="169863"/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**	Степень </a:t>
            </a:r>
            <a:r>
              <a:rPr lang="ru-RU" sz="105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вовлеченности - отношение количества уникальных входов пользователей к общему количеству </a:t>
            </a:r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персон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-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3" y="1916832"/>
            <a:ext cx="11048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1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8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9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20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21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08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40223" y="113226"/>
            <a:ext cx="10803581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2000" b="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Мониторинг активности </a:t>
            </a: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регионов Республики Казахстан по результатам использования АИС «К</a:t>
            </a:r>
            <a:r>
              <a:rPr lang="kk-KZ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үнделік</a:t>
            </a: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sz="2000" b="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на конец учебного 2016/2017 года</a:t>
            </a:r>
            <a:endParaRPr lang="ru-RU" sz="2000" b="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65615" y="106696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867" y="6502766"/>
            <a:ext cx="1081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69863"/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	Ведение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журнала - отношение количества уроков с отметками к количеству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уроков</a:t>
            </a:r>
            <a:endParaRPr lang="en-US" sz="9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lvl="0" defTabSz="169863"/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**	Степень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вовлеченности - отношение количества уникальных входов пользователей к общему количеству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персон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1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8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9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20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21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1026" name="Picture 2" descr="C:\Users\Кенес Токтарович\AppData\Roaming\Skype\askarkon\media_messaging\media_cache_v3\^A4D6D3D4AABA064E8DC4F80C80420DB31A86D6F4F6D540A558^pimgpsh_fullsize_di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65" y="842040"/>
            <a:ext cx="6110397" cy="56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енес Токтарович\AppData\Roaming\Skype\askarkon\media_messaging\media_cache_v3\^E2CF98EAFCF02AD07026A652989941C9A89B85C47CBBC269BD^pimgpsh_fullsize_dis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521"/>
            <a:ext cx="5530840" cy="55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40223" y="113226"/>
            <a:ext cx="10803581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2000" b="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Мониторинг активности </a:t>
            </a: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регионов Республики Казахстан по результатам использования АИС «К</a:t>
            </a:r>
            <a:r>
              <a:rPr lang="kk-KZ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үнделік</a:t>
            </a: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sz="2000" b="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на начало учебного 2017/2018 года</a:t>
            </a:r>
            <a:endParaRPr lang="ru-RU" sz="2000" b="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65615" y="106696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867" y="6502766"/>
            <a:ext cx="1081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69863"/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	Ведение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журнала - отношение количества уроков с отметками к количеству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уроков</a:t>
            </a:r>
            <a:endParaRPr lang="en-US" sz="9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lvl="0" defTabSz="169863"/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**	Степень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вовлеченности - отношение количества уникальных входов пользователей к общему количеству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персон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1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8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9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20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21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572"/>
            <a:ext cx="5933944" cy="59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51" y="883572"/>
            <a:ext cx="5910871" cy="59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43" y="315310"/>
            <a:ext cx="10339112" cy="961351"/>
          </a:xfrm>
        </p:spPr>
        <p:txBody>
          <a:bodyPr>
            <a:normAutofit fontScale="90000"/>
          </a:bodyPr>
          <a:lstStyle/>
          <a:p>
            <a:r>
              <a:rPr lang="ru-RU" dirty="0"/>
              <a:t>Мониторинг активности пользователей по результатам использования АИС «</a:t>
            </a:r>
            <a:r>
              <a:rPr lang="ru-RU" dirty="0" err="1"/>
              <a:t>Күнделік</a:t>
            </a:r>
            <a:r>
              <a:rPr lang="ru-RU" dirty="0"/>
              <a:t>»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126675"/>
              </p:ext>
            </p:extLst>
          </p:nvPr>
        </p:nvGraphicFramePr>
        <p:xfrm>
          <a:off x="184753" y="1518579"/>
          <a:ext cx="3788158" cy="485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270123"/>
              </p:ext>
            </p:extLst>
          </p:nvPr>
        </p:nvGraphicFramePr>
        <p:xfrm>
          <a:off x="3746938" y="1481959"/>
          <a:ext cx="3520965" cy="491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55959"/>
              </p:ext>
            </p:extLst>
          </p:nvPr>
        </p:nvGraphicFramePr>
        <p:xfrm>
          <a:off x="7309945" y="1466193"/>
          <a:ext cx="4214648" cy="491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80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43" y="243919"/>
            <a:ext cx="10339112" cy="55977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Фактический переход на ББЖ.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138594"/>
              </p:ext>
            </p:extLst>
          </p:nvPr>
        </p:nvGraphicFramePr>
        <p:xfrm>
          <a:off x="445579" y="946176"/>
          <a:ext cx="11457387" cy="5788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896"/>
                <a:gridCol w="3198092"/>
                <a:gridCol w="1101771"/>
                <a:gridCol w="1430658"/>
                <a:gridCol w="1496436"/>
                <a:gridCol w="1710213"/>
                <a:gridCol w="1973321"/>
              </a:tblGrid>
              <a:tr h="18680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Наименование области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ББЖ, %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Всего ОО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Фактический переход на ББЖ. Категории активности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Низкая</a:t>
                      </a:r>
                      <a:br>
                        <a:rPr lang="ru-RU" sz="1400">
                          <a:effectLst/>
                          <a:cs typeface="Aharoni" pitchFamily="2" charset="-79"/>
                        </a:rPr>
                      </a:br>
                      <a:r>
                        <a:rPr lang="ru-RU" sz="1400">
                          <a:effectLst/>
                          <a:cs typeface="Aharoni" pitchFamily="2" charset="-79"/>
                        </a:rPr>
                        <a:t>(0-9%)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Средняя</a:t>
                      </a:r>
                      <a:br>
                        <a:rPr lang="ru-RU" sz="1400">
                          <a:effectLst/>
                          <a:cs typeface="Aharoni" pitchFamily="2" charset="-79"/>
                        </a:rPr>
                      </a:br>
                      <a:r>
                        <a:rPr lang="ru-RU" sz="1400">
                          <a:effectLst/>
                          <a:cs typeface="Aharoni" pitchFamily="2" charset="-79"/>
                        </a:rPr>
                        <a:t>(10-29%)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Высокая</a:t>
                      </a:r>
                      <a:br>
                        <a:rPr lang="ru-RU" sz="1400">
                          <a:effectLst/>
                          <a:cs typeface="Aharoni" pitchFamily="2" charset="-79"/>
                        </a:rPr>
                      </a:br>
                      <a:r>
                        <a:rPr lang="ru-RU" sz="1400">
                          <a:effectLst/>
                          <a:cs typeface="Aharoni" pitchFamily="2" charset="-79"/>
                        </a:rPr>
                        <a:t>(&gt;30%)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0520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Республика Казахстан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4601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4522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71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Павлодарская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13.77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323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275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41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Алматы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1.85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216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212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effectLst/>
                          <a:cs typeface="Aharoni" pitchFamily="2" charset="-79"/>
                        </a:rPr>
                        <a:t>Акмолинская</a:t>
                      </a: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1.75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514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505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effectLst/>
                          <a:cs typeface="Aharoni" pitchFamily="2" charset="-79"/>
                        </a:rPr>
                        <a:t>Костанайская</a:t>
                      </a: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1.75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514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505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Западно-Казахстанская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1.50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133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131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Северо-Казахстанская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1.16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387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382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effectLst/>
                          <a:cs typeface="Aharoni" pitchFamily="2" charset="-79"/>
                        </a:rPr>
                        <a:t>Кызылординская</a:t>
                      </a: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0.78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128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127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Восточно-Казахстанская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0.25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398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397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Южно-Казахстанская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712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712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effectLst/>
                          <a:cs typeface="Aharoni" pitchFamily="2" charset="-79"/>
                        </a:rPr>
                        <a:t>Алматинская</a:t>
                      </a: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413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413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Актюбинская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337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337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effectLst/>
                          <a:cs typeface="Aharoni" pitchFamily="2" charset="-79"/>
                        </a:rPr>
                        <a:t>Жамбылская</a:t>
                      </a: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171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171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effectLst/>
                          <a:cs typeface="Aharoni" pitchFamily="2" charset="-79"/>
                        </a:rPr>
                        <a:t>Атырауская</a:t>
                      </a: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165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165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Астана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89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89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effectLst/>
                          <a:cs typeface="Aharoni" pitchFamily="2" charset="-79"/>
                        </a:rPr>
                        <a:t>Мангистауская</a:t>
                      </a: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82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82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16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cs typeface="Aharoni" pitchFamily="2" charset="-79"/>
                        </a:rPr>
                        <a:t>Карагандинская 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cs typeface="Aharoni" pitchFamily="2" charset="-79"/>
                        </a:rPr>
                        <a:t>0.00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cs typeface="Aharoni" pitchFamily="2" charset="-79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318" y="6556010"/>
            <a:ext cx="9372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*В соответствии с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Приказом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№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536 от 29.08.2016,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01.09.2016 Система должна быть внедрена в 4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000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школ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004" y="792168"/>
            <a:ext cx="10824966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 анализу казахстанских сайтов РК –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zero.kz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проект  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hlinkClick r:id="rId3"/>
              </a:rPr>
              <a:t>www.kundelik.kz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входит  в  топ  15  сайтов  Республики Казахстан по использованию и посещаемости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1665615" y="71426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000" b="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Общая </a:t>
            </a: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статистика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49800" y="1508736"/>
            <a:ext cx="387271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Статистика посещаемости за последние 7 дней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11.10.2017 -18.10.2017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ru-RU" sz="1600" b="1" dirty="0">
              <a:solidFill>
                <a:srgbClr val="00B050"/>
              </a:solidFill>
            </a:endParaRPr>
          </a:p>
          <a:p>
            <a:r>
              <a:rPr lang="ru-RU" sz="1600" dirty="0" smtClean="0"/>
              <a:t> </a:t>
            </a:r>
            <a:r>
              <a:rPr lang="en-US" sz="1600" dirty="0" smtClean="0"/>
              <a:t> </a:t>
            </a:r>
          </a:p>
          <a:p>
            <a:r>
              <a:rPr lang="ru-RU" sz="2000" dirty="0" smtClean="0"/>
              <a:t>Вход с ПК:           </a:t>
            </a:r>
            <a:r>
              <a:rPr lang="en-US" sz="2000" dirty="0" smtClean="0"/>
              <a:t>  </a:t>
            </a:r>
            <a:r>
              <a:rPr lang="ru-RU" sz="2000" dirty="0" smtClean="0"/>
              <a:t>96 006 раз</a:t>
            </a:r>
          </a:p>
          <a:p>
            <a:endParaRPr lang="ru-RU" sz="2000" dirty="0" smtClean="0"/>
          </a:p>
          <a:p>
            <a:r>
              <a:rPr lang="ru-RU" sz="2000" dirty="0" smtClean="0"/>
              <a:t>Посетители:        89 173 юзеров</a:t>
            </a:r>
          </a:p>
          <a:p>
            <a:endParaRPr lang="ru-RU" sz="2000" dirty="0" smtClean="0"/>
          </a:p>
          <a:p>
            <a:r>
              <a:rPr lang="ru-RU" sz="2000" dirty="0" smtClean="0"/>
              <a:t>Просмотры:        7 474 942 раз</a:t>
            </a:r>
            <a:endParaRPr lang="ru-RU" sz="2000" dirty="0"/>
          </a:p>
          <a:p>
            <a:r>
              <a:rPr lang="ru-RU" sz="2000" dirty="0"/>
              <a:t> </a:t>
            </a:r>
            <a:endParaRPr lang="ru-RU" sz="2000" dirty="0" smtClean="0"/>
          </a:p>
          <a:p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187569" y="781050"/>
            <a:ext cx="1184031" cy="28574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Control 5"/>
          <p:cNvSpPr>
            <a:spLocks noChangeArrowheads="1" noChangeShapeType="1"/>
          </p:cNvSpPr>
          <p:nvPr/>
        </p:nvSpPr>
        <p:spPr bwMode="auto">
          <a:xfrm>
            <a:off x="187569" y="152400"/>
            <a:ext cx="1125415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Control 6"/>
          <p:cNvSpPr>
            <a:spLocks noChangeArrowheads="1" noChangeShapeType="1"/>
          </p:cNvSpPr>
          <p:nvPr/>
        </p:nvSpPr>
        <p:spPr bwMode="auto">
          <a:xfrm>
            <a:off x="187569" y="152400"/>
            <a:ext cx="1125415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Control 7"/>
          <p:cNvSpPr>
            <a:spLocks noChangeArrowheads="1" noChangeShapeType="1"/>
          </p:cNvSpPr>
          <p:nvPr/>
        </p:nvSpPr>
        <p:spPr bwMode="auto">
          <a:xfrm>
            <a:off x="187569" y="152400"/>
            <a:ext cx="1125415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4" y="1472339"/>
            <a:ext cx="6955205" cy="472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9"/>
          <p:cNvCxnSpPr/>
          <p:nvPr/>
        </p:nvCxnSpPr>
        <p:spPr>
          <a:xfrm flipH="1">
            <a:off x="2967925" y="2780929"/>
            <a:ext cx="5281875" cy="1147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17" y="689117"/>
            <a:ext cx="10824966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 статистике мирового ресурса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Similarweb.com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портал 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hlinkClick r:id="rId3"/>
              </a:rPr>
              <a:t>www.kundelik.kz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входит в  топ 35 сайтов  Центральной Азии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1665615" y="71426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Итоги работы АИС «Күнделік» в Республике Казахстан за 2016/2017</a:t>
            </a:r>
            <a:r>
              <a:rPr lang="en-US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0" dirty="0" err="1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уч.год</a:t>
            </a:r>
            <a:r>
              <a:rPr lang="en-US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2000" b="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Общая статистика</a:t>
            </a:r>
          </a:p>
        </p:txBody>
      </p:sp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187569" y="152400"/>
            <a:ext cx="1125415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Control 5"/>
          <p:cNvSpPr>
            <a:spLocks noChangeArrowheads="1" noChangeShapeType="1"/>
          </p:cNvSpPr>
          <p:nvPr/>
        </p:nvSpPr>
        <p:spPr bwMode="auto">
          <a:xfrm>
            <a:off x="187569" y="152400"/>
            <a:ext cx="1125415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Control 6"/>
          <p:cNvSpPr>
            <a:spLocks noChangeArrowheads="1" noChangeShapeType="1"/>
          </p:cNvSpPr>
          <p:nvPr/>
        </p:nvSpPr>
        <p:spPr bwMode="auto">
          <a:xfrm>
            <a:off x="187569" y="152400"/>
            <a:ext cx="1125415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Control 7"/>
          <p:cNvSpPr>
            <a:spLocks noChangeArrowheads="1" noChangeShapeType="1"/>
          </p:cNvSpPr>
          <p:nvPr/>
        </p:nvSpPr>
        <p:spPr bwMode="auto">
          <a:xfrm>
            <a:off x="187569" y="152400"/>
            <a:ext cx="1125415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8" y="1382840"/>
            <a:ext cx="10146054" cy="391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2987" y="5562817"/>
            <a:ext cx="4092318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В  январе 2017 года  на сайт заходило около </a:t>
            </a:r>
          </a:p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1.55 млн пользователей в месяц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dirty="0" smtClean="0"/>
              <a:t> 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Arrow Connector 9"/>
          <p:cNvCxnSpPr/>
          <p:nvPr/>
        </p:nvCxnSpPr>
        <p:spPr>
          <a:xfrm flipV="1">
            <a:off x="3437243" y="4217186"/>
            <a:ext cx="974878" cy="1421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/>
          <p:cNvCxnSpPr/>
          <p:nvPr/>
        </p:nvCxnSpPr>
        <p:spPr>
          <a:xfrm flipV="1">
            <a:off x="6450502" y="4507171"/>
            <a:ext cx="972641" cy="118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25304" y="5577600"/>
            <a:ext cx="3722260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Март 2017 -Май 2017 года  на сайт заходило около </a:t>
            </a:r>
          </a:p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1 млн пользователей в месяц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dirty="0" smtClean="0"/>
              <a:t> 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5081296" y="2706442"/>
            <a:ext cx="2025748" cy="16459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2590800" y="226095"/>
            <a:ext cx="8478669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Анализ результатов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38" t="-4634" r="-9063" b="-1720"/>
          <a:stretch/>
        </p:blipFill>
        <p:spPr>
          <a:xfrm>
            <a:off x="5308209" y="2828338"/>
            <a:ext cx="1575582" cy="1344168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691" y="4525757"/>
            <a:ext cx="3191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Впервые в истории Республики Казахстан реализован проект в сфере образования, охвативший Республику в национальном масштабе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без затрат бюджетных средств со стороны государства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5229" y="987482"/>
            <a:ext cx="4724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Впервые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решена задача сбора, хранения и обработки данных успеваемости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обучающихся всех средних учебных заведений Казахстана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337" y="1934371"/>
            <a:ext cx="3157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Впервые МОН РК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объединил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школы республики в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единую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социальную сеть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, применил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современные информационные технологии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 для повышения качества информированности граждан об образовательном процессе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678063" y="3317542"/>
            <a:ext cx="450166" cy="365760"/>
          </a:xfrm>
          <a:prstGeom prst="ellipse">
            <a:avLst/>
          </a:prstGeom>
          <a:noFill/>
          <a:ln>
            <a:solidFill>
              <a:srgbClr val="F6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6921E"/>
                </a:solidFill>
              </a:rPr>
              <a:t>2</a:t>
            </a:r>
            <a:endParaRPr lang="en-US" dirty="0">
              <a:solidFill>
                <a:srgbClr val="F6921E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671573" y="4651663"/>
            <a:ext cx="450166" cy="365760"/>
          </a:xfrm>
          <a:prstGeom prst="ellipse">
            <a:avLst/>
          </a:prstGeom>
          <a:noFill/>
          <a:ln>
            <a:solidFill>
              <a:srgbClr val="BC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B539C"/>
                </a:solidFill>
              </a:rPr>
              <a:t>1</a:t>
            </a:r>
            <a:endParaRPr lang="en-US" dirty="0">
              <a:solidFill>
                <a:srgbClr val="AB539C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926436" y="1743171"/>
            <a:ext cx="450166" cy="365760"/>
          </a:xfrm>
          <a:prstGeom prst="ellipse">
            <a:avLst/>
          </a:prstGeom>
          <a:noFill/>
          <a:ln>
            <a:solidFill>
              <a:srgbClr val="FFD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D10E"/>
                </a:solidFill>
              </a:rPr>
              <a:t>3</a:t>
            </a:r>
            <a:endParaRPr lang="en-US" dirty="0">
              <a:solidFill>
                <a:srgbClr val="FFD10E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447690" y="2524674"/>
            <a:ext cx="824775" cy="670130"/>
          </a:xfrm>
          <a:prstGeom prst="ellipse">
            <a:avLst/>
          </a:prstGeom>
          <a:noFill/>
          <a:ln>
            <a:solidFill>
              <a:srgbClr val="BE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BED63A"/>
                </a:solidFill>
              </a:rPr>
              <a:t>4</a:t>
            </a:r>
            <a:endParaRPr lang="en-US" dirty="0">
              <a:solidFill>
                <a:srgbClr val="BED63A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732433" y="4563964"/>
            <a:ext cx="450166" cy="365760"/>
          </a:xfrm>
          <a:prstGeom prst="ellipse">
            <a:avLst/>
          </a:prstGeom>
          <a:noFill/>
          <a:ln>
            <a:solidFill>
              <a:srgbClr val="44C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4C5EA"/>
                </a:solidFill>
              </a:rPr>
              <a:t>5</a:t>
            </a:r>
            <a:endParaRPr lang="en-US" dirty="0">
              <a:solidFill>
                <a:srgbClr val="44C5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0217" y="1797286"/>
            <a:ext cx="35137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Журнал успеваемости учащегося переведен в электронный формат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с соблюдением всех нормативных актов и распоряжений МОН РК в электронную форму без размещения государственного заказа на разработку, то есть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полностью за счет частных инвестиций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80217" y="4280403"/>
            <a:ext cx="3516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Проведено обучение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преподавателей учебных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заведений,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также достигнуто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соглашение о поддержке пользователей на бесплатной для государства основе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в дальнейшем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22" name="Straight Connector 21"/>
          <p:cNvCxnSpPr>
            <a:stCxn id="41" idx="3"/>
            <a:endCxn id="8" idx="6"/>
          </p:cNvCxnSpPr>
          <p:nvPr/>
        </p:nvCxnSpPr>
        <p:spPr>
          <a:xfrm flipH="1">
            <a:off x="4121739" y="4111323"/>
            <a:ext cx="1256221" cy="7232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" idx="2"/>
            <a:endCxn id="17" idx="6"/>
          </p:cNvCxnSpPr>
          <p:nvPr/>
        </p:nvCxnSpPr>
        <p:spPr>
          <a:xfrm flipH="1" flipV="1">
            <a:off x="4128229" y="3500422"/>
            <a:ext cx="953067" cy="28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1" idx="0"/>
            <a:endCxn id="9" idx="4"/>
          </p:cNvCxnSpPr>
          <p:nvPr/>
        </p:nvCxnSpPr>
        <p:spPr>
          <a:xfrm flipV="1">
            <a:off x="6094170" y="2108931"/>
            <a:ext cx="57349" cy="5975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883791" y="2965422"/>
            <a:ext cx="563899" cy="2293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1" idx="5"/>
            <a:endCxn id="11" idx="2"/>
          </p:cNvCxnSpPr>
          <p:nvPr/>
        </p:nvCxnSpPr>
        <p:spPr>
          <a:xfrm>
            <a:off x="6810380" y="4111323"/>
            <a:ext cx="922053" cy="6355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585585" y="5351410"/>
            <a:ext cx="1020830" cy="669878"/>
            <a:chOff x="4626124" y="5320566"/>
            <a:chExt cx="829424" cy="669878"/>
          </a:xfrm>
        </p:grpSpPr>
        <p:sp>
          <p:nvSpPr>
            <p:cNvPr id="73" name="Chevron 72"/>
            <p:cNvSpPr/>
            <p:nvPr/>
          </p:nvSpPr>
          <p:spPr>
            <a:xfrm rot="5400000">
              <a:off x="4900444" y="5046246"/>
              <a:ext cx="274320" cy="822960"/>
            </a:xfrm>
            <a:prstGeom prst="chevron">
              <a:avLst/>
            </a:prstGeom>
            <a:solidFill>
              <a:srgbClr val="D9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Chevron 74"/>
            <p:cNvSpPr/>
            <p:nvPr/>
          </p:nvSpPr>
          <p:spPr>
            <a:xfrm rot="5400000">
              <a:off x="4900444" y="5251645"/>
              <a:ext cx="274320" cy="822960"/>
            </a:xfrm>
            <a:prstGeom prst="chevron">
              <a:avLst/>
            </a:prstGeom>
            <a:solidFill>
              <a:srgbClr val="ACE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Chevron 75"/>
            <p:cNvSpPr/>
            <p:nvPr/>
          </p:nvSpPr>
          <p:spPr>
            <a:xfrm rot="5400000">
              <a:off x="4906908" y="5441804"/>
              <a:ext cx="274320" cy="822960"/>
            </a:xfrm>
            <a:prstGeom prst="chevron">
              <a:avLst/>
            </a:prstGeom>
            <a:solidFill>
              <a:srgbClr val="64D0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994683" y="6038212"/>
            <a:ext cx="22026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C5EA"/>
                </a:solidFill>
                <a:latin typeface="+mn-lt"/>
              </a:rPr>
              <a:t>Следующие шаги</a:t>
            </a:r>
            <a:endParaRPr lang="en-US" sz="1600" b="1" dirty="0">
              <a:solidFill>
                <a:srgbClr val="44C5EA"/>
              </a:solidFill>
              <a:latin typeface="+mn-lt"/>
            </a:endParaRPr>
          </a:p>
        </p:txBody>
      </p:sp>
      <p:grpSp>
        <p:nvGrpSpPr>
          <p:cNvPr id="31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3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3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4630046" y="2706442"/>
            <a:ext cx="2025748" cy="16459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543084" y="22609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Анализ результатов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38" t="-4634" r="-9063" b="-1720"/>
          <a:stretch/>
        </p:blipFill>
        <p:spPr>
          <a:xfrm>
            <a:off x="4821334" y="2828338"/>
            <a:ext cx="1575582" cy="1344168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502" y="2198610"/>
            <a:ext cx="2732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Реализованы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18 форм строгой отчетности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электронном формате 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502" y="3500300"/>
            <a:ext cx="2726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Разработано и запущено </a:t>
            </a:r>
            <a:r>
              <a:rPr lang="ru-RU" sz="20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суммативное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оценивание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для </a:t>
            </a:r>
            <a:r>
              <a:rPr lang="ru-RU" sz="2000" dirty="0"/>
              <a:t>1,2,5,7 </a:t>
            </a:r>
            <a:r>
              <a:rPr lang="ru-RU" sz="2000" dirty="0" smtClean="0"/>
              <a:t>классов по опыту НИШ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157074" y="1178064"/>
            <a:ext cx="450166" cy="365760"/>
          </a:xfrm>
          <a:prstGeom prst="ellipse">
            <a:avLst/>
          </a:prstGeom>
          <a:noFill/>
          <a:ln>
            <a:solidFill>
              <a:srgbClr val="F6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6921E"/>
                </a:solidFill>
              </a:rPr>
              <a:t>3</a:t>
            </a:r>
            <a:endParaRPr lang="en-US" dirty="0">
              <a:solidFill>
                <a:srgbClr val="F6921E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207466" y="2581721"/>
            <a:ext cx="450166" cy="365760"/>
          </a:xfrm>
          <a:prstGeom prst="ellipse">
            <a:avLst/>
          </a:prstGeom>
          <a:noFill/>
          <a:ln>
            <a:solidFill>
              <a:srgbClr val="BC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AB539C"/>
                </a:solidFill>
              </a:rPr>
              <a:t>2</a:t>
            </a:r>
            <a:endParaRPr lang="en-US" dirty="0">
              <a:solidFill>
                <a:srgbClr val="AB539C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590688" y="1178064"/>
            <a:ext cx="450166" cy="365760"/>
          </a:xfrm>
          <a:prstGeom prst="ellipse">
            <a:avLst/>
          </a:prstGeom>
          <a:noFill/>
          <a:ln>
            <a:solidFill>
              <a:srgbClr val="BE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BED63A"/>
                </a:solidFill>
              </a:rPr>
              <a:t>4</a:t>
            </a:r>
            <a:endParaRPr lang="en-US" dirty="0">
              <a:solidFill>
                <a:srgbClr val="BED63A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654722" y="2645458"/>
            <a:ext cx="450166" cy="365760"/>
          </a:xfrm>
          <a:prstGeom prst="ellipse">
            <a:avLst/>
          </a:prstGeom>
          <a:noFill/>
          <a:ln>
            <a:solidFill>
              <a:srgbClr val="44C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4C5EA"/>
                </a:solidFill>
              </a:rPr>
              <a:t>5</a:t>
            </a:r>
            <a:endParaRPr lang="en-US" dirty="0">
              <a:solidFill>
                <a:srgbClr val="44C5EA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709981" y="4057183"/>
            <a:ext cx="450166" cy="365760"/>
          </a:xfrm>
          <a:prstGeom prst="ellipse">
            <a:avLst/>
          </a:prstGeom>
          <a:noFill/>
          <a:ln>
            <a:solidFill>
              <a:srgbClr val="BC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AB539C"/>
                </a:solidFill>
              </a:rPr>
              <a:t>6</a:t>
            </a:r>
            <a:endParaRPr lang="en-US" dirty="0">
              <a:solidFill>
                <a:srgbClr val="AB539C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210079" y="4186499"/>
            <a:ext cx="450166" cy="365760"/>
          </a:xfrm>
          <a:prstGeom prst="ellipse">
            <a:avLst/>
          </a:prstGeom>
          <a:noFill/>
          <a:ln>
            <a:solidFill>
              <a:srgbClr val="F6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6921E"/>
                </a:solidFill>
              </a:rPr>
              <a:t>1</a:t>
            </a:r>
            <a:endParaRPr lang="en-US" dirty="0">
              <a:solidFill>
                <a:srgbClr val="F692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084" y="841100"/>
            <a:ext cx="27253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Запущена </a:t>
            </a:r>
            <a:r>
              <a:rPr lang="ru-RU" sz="2000" b="1" dirty="0" smtClean="0"/>
              <a:t>мобильная </a:t>
            </a:r>
            <a:r>
              <a:rPr lang="ru-RU" sz="2000" b="1" dirty="0"/>
              <a:t>версия </a:t>
            </a:r>
            <a:r>
              <a:rPr lang="ru-RU" sz="2000" dirty="0"/>
              <a:t>сайта для учителей (</a:t>
            </a:r>
            <a:r>
              <a:rPr lang="ru-RU" sz="2000" dirty="0" smtClean="0"/>
              <a:t>бесплатная)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5926" y="833084"/>
            <a:ext cx="3676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Внедрена </a:t>
            </a:r>
            <a:r>
              <a:rPr lang="ru-RU" sz="2000" b="1" dirty="0" smtClean="0"/>
              <a:t>система </a:t>
            </a:r>
            <a:r>
              <a:rPr lang="ru-RU" sz="2000" b="1" dirty="0"/>
              <a:t>отчетности </a:t>
            </a:r>
            <a:r>
              <a:rPr lang="ru-RU" sz="2000" dirty="0"/>
              <a:t>для РОО и </a:t>
            </a:r>
            <a:r>
              <a:rPr lang="ru-RU" sz="2000" dirty="0" smtClean="0"/>
              <a:t>УО, запущен </a:t>
            </a:r>
            <a:r>
              <a:rPr lang="ru-RU" sz="2000" b="1" dirty="0" smtClean="0"/>
              <a:t>Мониторинг </a:t>
            </a:r>
            <a:r>
              <a:rPr lang="ru-RU" sz="2000" b="1" dirty="0"/>
              <a:t>активности</a:t>
            </a:r>
            <a:r>
              <a:rPr lang="ru-RU" sz="2000" dirty="0"/>
              <a:t> в </a:t>
            </a:r>
            <a:r>
              <a:rPr lang="en-US" sz="2000" dirty="0" smtClean="0"/>
              <a:t>Kundelik.kz</a:t>
            </a:r>
            <a:r>
              <a:rPr lang="kk-KZ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err="1" smtClean="0"/>
              <a:t>DashBoard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8" name="Rectangle 17"/>
          <p:cNvSpPr/>
          <p:nvPr/>
        </p:nvSpPr>
        <p:spPr>
          <a:xfrm>
            <a:off x="8308047" y="2397277"/>
            <a:ext cx="3104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Запускается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интеграция с платформой НОБД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что облегчит работу школ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08048" y="3582763"/>
            <a:ext cx="3246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Создан задел на дальнейшую реализацию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Президентской программы «Цифровой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Казахстан»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с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привлечение</a:t>
            </a:r>
            <a:r>
              <a:rPr lang="kk-KZ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м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100% инвестиционного капитала</a:t>
            </a:r>
          </a:p>
        </p:txBody>
      </p:sp>
      <p:cxnSp>
        <p:nvCxnSpPr>
          <p:cNvPr id="22" name="Straight Connector 21"/>
          <p:cNvCxnSpPr>
            <a:stCxn id="41" idx="2"/>
            <a:endCxn id="8" idx="6"/>
          </p:cNvCxnSpPr>
          <p:nvPr/>
        </p:nvCxnSpPr>
        <p:spPr>
          <a:xfrm flipH="1" flipV="1">
            <a:off x="3657632" y="2764601"/>
            <a:ext cx="972414" cy="7648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7"/>
            <a:endCxn id="41" idx="3"/>
          </p:cNvCxnSpPr>
          <p:nvPr/>
        </p:nvCxnSpPr>
        <p:spPr>
          <a:xfrm flipV="1">
            <a:off x="3594320" y="4111323"/>
            <a:ext cx="1332390" cy="1287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" idx="1"/>
            <a:endCxn id="17" idx="5"/>
          </p:cNvCxnSpPr>
          <p:nvPr/>
        </p:nvCxnSpPr>
        <p:spPr>
          <a:xfrm flipH="1" flipV="1">
            <a:off x="3541315" y="1490260"/>
            <a:ext cx="1385395" cy="14572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1" idx="7"/>
            <a:endCxn id="10" idx="3"/>
          </p:cNvCxnSpPr>
          <p:nvPr/>
        </p:nvCxnSpPr>
        <p:spPr>
          <a:xfrm flipV="1">
            <a:off x="6359130" y="1490260"/>
            <a:ext cx="1297483" cy="14572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1" idx="6"/>
            <a:endCxn id="11" idx="2"/>
          </p:cNvCxnSpPr>
          <p:nvPr/>
        </p:nvCxnSpPr>
        <p:spPr>
          <a:xfrm flipV="1">
            <a:off x="6655794" y="2828338"/>
            <a:ext cx="998928" cy="701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5"/>
            <a:endCxn id="12" idx="1"/>
          </p:cNvCxnSpPr>
          <p:nvPr/>
        </p:nvCxnSpPr>
        <p:spPr>
          <a:xfrm flipV="1">
            <a:off x="6359130" y="4110747"/>
            <a:ext cx="1416776" cy="5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146210" y="5351410"/>
            <a:ext cx="1020830" cy="669878"/>
            <a:chOff x="4626124" y="5320566"/>
            <a:chExt cx="829424" cy="669878"/>
          </a:xfrm>
        </p:grpSpPr>
        <p:sp>
          <p:nvSpPr>
            <p:cNvPr id="73" name="Chevron 72"/>
            <p:cNvSpPr/>
            <p:nvPr/>
          </p:nvSpPr>
          <p:spPr>
            <a:xfrm rot="5400000">
              <a:off x="4900444" y="5046246"/>
              <a:ext cx="274320" cy="822960"/>
            </a:xfrm>
            <a:prstGeom prst="chevron">
              <a:avLst/>
            </a:prstGeom>
            <a:solidFill>
              <a:srgbClr val="D9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Chevron 74"/>
            <p:cNvSpPr/>
            <p:nvPr/>
          </p:nvSpPr>
          <p:spPr>
            <a:xfrm rot="5400000">
              <a:off x="4900444" y="5251645"/>
              <a:ext cx="274320" cy="822960"/>
            </a:xfrm>
            <a:prstGeom prst="chevron">
              <a:avLst/>
            </a:prstGeom>
            <a:solidFill>
              <a:srgbClr val="ACE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Chevron 75"/>
            <p:cNvSpPr/>
            <p:nvPr/>
          </p:nvSpPr>
          <p:spPr>
            <a:xfrm rot="5400000">
              <a:off x="4906908" y="5441804"/>
              <a:ext cx="274320" cy="822960"/>
            </a:xfrm>
            <a:prstGeom prst="chevron">
              <a:avLst/>
            </a:prstGeom>
            <a:solidFill>
              <a:srgbClr val="64D0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55308" y="6038212"/>
            <a:ext cx="22026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C5EA"/>
                </a:solidFill>
                <a:latin typeface="+mn-lt"/>
              </a:rPr>
              <a:t>Следующие шаги</a:t>
            </a:r>
            <a:endParaRPr lang="en-US" sz="1600" b="1" dirty="0">
              <a:solidFill>
                <a:srgbClr val="44C5EA"/>
              </a:solidFill>
              <a:latin typeface="+mn-lt"/>
            </a:endParaRPr>
          </a:p>
        </p:txBody>
      </p:sp>
      <p:grpSp>
        <p:nvGrpSpPr>
          <p:cNvPr id="31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3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40" name="TextBox 41"/>
          <p:cNvSpPr txBox="1">
            <a:spLocks noChangeArrowheads="1"/>
          </p:cNvSpPr>
          <p:nvPr/>
        </p:nvSpPr>
        <p:spPr bwMode="auto">
          <a:xfrm>
            <a:off x="1524000" y="5711482"/>
            <a:ext cx="8686800" cy="847124"/>
          </a:xfrm>
          <a:prstGeom prst="roundRect">
            <a:avLst>
              <a:gd name="adj" fmla="val 19333"/>
            </a:avLst>
          </a:prstGeom>
          <a:solidFill>
            <a:srgbClr val="F6921E"/>
          </a:solidFill>
          <a:ln w="12700">
            <a:noFill/>
            <a:miter lim="800000"/>
            <a:headEnd/>
            <a:tailEnd/>
          </a:ln>
        </p:spPr>
        <p:txBody>
          <a:bodyPr wrap="square" rIns="0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Достигнутый эффект является достижением всей страны в деле реализации основных положений Программы Президента «Модернизация 3.0» </a:t>
            </a:r>
          </a:p>
        </p:txBody>
      </p:sp>
    </p:spTree>
    <p:extLst>
      <p:ext uri="{BB962C8B-B14F-4D97-AF65-F5344CB8AC3E}">
        <p14:creationId xmlns:p14="http://schemas.microsoft.com/office/powerpoint/2010/main" val="13737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Заголовок 1"/>
          <p:cNvSpPr txBox="1">
            <a:spLocks/>
          </p:cNvSpPr>
          <p:nvPr/>
        </p:nvSpPr>
        <p:spPr>
          <a:xfrm>
            <a:off x="601236" y="138510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000" b="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Следующие шаги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8250445"/>
              </p:ext>
            </p:extLst>
          </p:nvPr>
        </p:nvGraphicFramePr>
        <p:xfrm>
          <a:off x="1398863" y="924177"/>
          <a:ext cx="9394274" cy="50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val 7"/>
          <p:cNvSpPr/>
          <p:nvPr/>
        </p:nvSpPr>
        <p:spPr>
          <a:xfrm>
            <a:off x="5759089" y="1218629"/>
            <a:ext cx="1275934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32497" y="2394775"/>
            <a:ext cx="1275934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13484" y="3474895"/>
            <a:ext cx="1275934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82678" y="4565279"/>
            <a:ext cx="1275934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10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2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4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5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6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290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8199969" y="985202"/>
            <a:ext cx="3101883" cy="5112568"/>
          </a:xfrm>
          <a:prstGeom prst="roundRect">
            <a:avLst>
              <a:gd name="adj" fmla="val 869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</a:pPr>
            <a:endParaRPr lang="ru-RU" sz="2000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29655" y="985202"/>
            <a:ext cx="3101883" cy="5112568"/>
          </a:xfrm>
          <a:prstGeom prst="roundRect">
            <a:avLst>
              <a:gd name="adj" fmla="val 869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</a:pPr>
            <a:endParaRPr lang="ru-RU" sz="2000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9861" y="985202"/>
            <a:ext cx="3101883" cy="5112568"/>
          </a:xfrm>
          <a:prstGeom prst="roundRect">
            <a:avLst>
              <a:gd name="adj" fmla="val 869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</a:pPr>
            <a:endParaRPr lang="ru-RU" sz="2000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2611" y="7142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Казахстан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достижения отрасли информатизации по международным рейтингам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8487" y="6453336"/>
            <a:ext cx="33073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Источник: Министерство информатизации и коммуникаций РК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77507" y="1100918"/>
            <a:ext cx="2392881" cy="4978250"/>
            <a:chOff x="920552" y="1284035"/>
            <a:chExt cx="1944216" cy="4978250"/>
          </a:xfrm>
        </p:grpSpPr>
        <p:sp>
          <p:nvSpPr>
            <p:cNvPr id="3" name="TextBox 2"/>
            <p:cNvSpPr txBox="1"/>
            <p:nvPr/>
          </p:nvSpPr>
          <p:spPr>
            <a:xfrm>
              <a:off x="920552" y="2129560"/>
              <a:ext cx="1944216" cy="15388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4C5EA"/>
                  </a:solidFill>
                  <a:latin typeface="+mn-lt"/>
                </a:rPr>
                <a:t>28 место</a:t>
              </a:r>
              <a:r>
                <a:rPr lang="ru-RU" sz="2400" dirty="0" smtClean="0">
                  <a:solidFill>
                    <a:srgbClr val="44C5EA"/>
                  </a:solidFill>
                  <a:latin typeface="+mn-lt"/>
                </a:rPr>
                <a:t> </a:t>
              </a:r>
              <a:r>
                <a:rPr lang="ru-RU" sz="2400" dirty="0" smtClean="0">
                  <a:latin typeface="+mn-lt"/>
                </a:rPr>
                <a:t>(193)</a:t>
              </a:r>
              <a:endParaRPr lang="en-US" sz="2400" dirty="0" smtClean="0">
                <a:latin typeface="+mn-lt"/>
              </a:endParaRPr>
            </a:p>
            <a:p>
              <a:pPr algn="ctr"/>
              <a:r>
                <a:rPr lang="ru-RU" sz="1400" dirty="0" smtClean="0">
                  <a:latin typeface="+mn-lt"/>
                </a:rPr>
                <a:t>Индекс развития «электронного правительства» в отчете ООН</a:t>
              </a:r>
              <a:endParaRPr lang="en-US" sz="1400" dirty="0" smtClean="0">
                <a:latin typeface="+mn-lt"/>
              </a:endParaRPr>
            </a:p>
            <a:p>
              <a:pPr algn="ctr"/>
              <a:r>
                <a:rPr lang="en-US" sz="1400" i="1" dirty="0" smtClean="0">
                  <a:latin typeface="+mn-lt"/>
                </a:rPr>
                <a:t>201</a:t>
              </a:r>
              <a:r>
                <a:rPr lang="ru-RU" sz="1400" i="1" dirty="0" smtClean="0">
                  <a:latin typeface="+mn-lt"/>
                </a:rPr>
                <a:t>4</a:t>
              </a:r>
              <a:r>
                <a:rPr lang="en-US" sz="1400" i="1" dirty="0" smtClean="0">
                  <a:latin typeface="+mn-lt"/>
                </a:rPr>
                <a:t> </a:t>
              </a:r>
              <a:r>
                <a:rPr lang="ru-RU" sz="1400" i="1" dirty="0" smtClean="0">
                  <a:latin typeface="+mn-lt"/>
                </a:rPr>
                <a:t>г</a:t>
              </a:r>
              <a:r>
                <a:rPr lang="ru-RU" sz="1400" i="1" dirty="0">
                  <a:latin typeface="+mn-lt"/>
                </a:rPr>
                <a:t>.</a:t>
              </a:r>
              <a:r>
                <a:rPr lang="en-US" sz="1400" dirty="0" smtClean="0">
                  <a:latin typeface="+mn-lt"/>
                </a:rPr>
                <a:t> 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2560" y="5246622"/>
              <a:ext cx="18002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smtClean="0">
                  <a:latin typeface="+mn-lt"/>
                </a:rPr>
                <a:t>6 место</a:t>
              </a:r>
              <a:endParaRPr lang="en-US" sz="2800" b="1" dirty="0" smtClean="0">
                <a:latin typeface="+mn-lt"/>
              </a:endParaRPr>
            </a:p>
            <a:p>
              <a:pPr algn="ctr"/>
              <a:r>
                <a:rPr lang="ru-RU" sz="1600" dirty="0" smtClean="0">
                  <a:latin typeface="+mn-lt"/>
                </a:rPr>
                <a:t>Показатель «абоненты сотовой связи»</a:t>
              </a:r>
            </a:p>
          </p:txBody>
        </p:sp>
        <p:pic>
          <p:nvPicPr>
            <p:cNvPr id="2052" name="Picture 4" descr="Image result for UN logo 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620" y="3429000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5460" y="1284035"/>
              <a:ext cx="914400" cy="110459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5460" y="4149080"/>
              <a:ext cx="914400" cy="110459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51505" y="1100918"/>
            <a:ext cx="2392881" cy="5101361"/>
            <a:chOff x="4232920" y="1284035"/>
            <a:chExt cx="1944216" cy="5101361"/>
          </a:xfrm>
        </p:grpSpPr>
        <p:sp>
          <p:nvSpPr>
            <p:cNvPr id="29" name="TextBox 28"/>
            <p:cNvSpPr txBox="1"/>
            <p:nvPr/>
          </p:nvSpPr>
          <p:spPr>
            <a:xfrm>
              <a:off x="4232920" y="2183423"/>
              <a:ext cx="1944216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4C5EA"/>
                  </a:solidFill>
                </a:rPr>
                <a:t>58 место</a:t>
              </a:r>
              <a:r>
                <a:rPr lang="ru-RU" sz="2800" dirty="0">
                  <a:solidFill>
                    <a:srgbClr val="44C5EA"/>
                  </a:solidFill>
                  <a:latin typeface="Calibri"/>
                </a:rPr>
                <a:t> </a:t>
              </a:r>
              <a:r>
                <a:rPr lang="ru-RU" sz="2800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ru-RU" sz="2800" dirty="0" smtClean="0">
                  <a:solidFill>
                    <a:prstClr val="black"/>
                  </a:solidFill>
                  <a:latin typeface="Calibri"/>
                </a:rPr>
                <a:t>167)</a:t>
              </a:r>
              <a:endParaRPr lang="en-US" sz="2800" b="1" dirty="0" smtClean="0"/>
            </a:p>
            <a:p>
              <a:pPr algn="ctr"/>
              <a:r>
                <a:rPr lang="ru-RU" sz="1600" dirty="0" smtClean="0">
                  <a:latin typeface="+mn-lt"/>
                </a:rPr>
                <a:t>Индекс развития ИКТ в отчете МСЭ</a:t>
              </a:r>
              <a:endParaRPr lang="en-US" sz="1600" dirty="0" smtClean="0">
                <a:latin typeface="+mn-lt"/>
              </a:endParaRPr>
            </a:p>
            <a:p>
              <a:pPr algn="ctr"/>
              <a:r>
                <a:rPr lang="en-US" sz="1600" i="1" dirty="0" smtClean="0">
                  <a:latin typeface="+mn-lt"/>
                </a:rPr>
                <a:t>201</a:t>
              </a:r>
              <a:r>
                <a:rPr lang="ru-RU" sz="1600" i="1" dirty="0" smtClean="0">
                  <a:latin typeface="+mn-lt"/>
                </a:rPr>
                <a:t>5</a:t>
              </a:r>
              <a:r>
                <a:rPr lang="en-US" sz="1600" i="1" dirty="0" smtClean="0">
                  <a:latin typeface="+mn-lt"/>
                </a:rPr>
                <a:t> </a:t>
              </a:r>
              <a:r>
                <a:rPr lang="ru-RU" sz="1600" i="1" dirty="0" smtClean="0">
                  <a:latin typeface="+mn-lt"/>
                </a:rPr>
                <a:t>г</a:t>
              </a:r>
              <a:r>
                <a:rPr lang="ru-RU" sz="1600" i="1" dirty="0">
                  <a:latin typeface="+mn-lt"/>
                </a:rPr>
                <a:t>.</a:t>
              </a:r>
              <a:r>
                <a:rPr lang="en-US" sz="1600" dirty="0" smtClean="0">
                  <a:latin typeface="+mn-lt"/>
                </a:rPr>
                <a:t> 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32920" y="5123512"/>
              <a:ext cx="1944216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20</a:t>
              </a:r>
              <a:r>
                <a:rPr lang="ru-RU" sz="2800" b="1" dirty="0" smtClean="0">
                  <a:latin typeface="+mn-lt"/>
                </a:rPr>
                <a:t> место</a:t>
              </a:r>
              <a:endParaRPr lang="en-US" sz="2800" b="1" dirty="0" smtClean="0">
                <a:latin typeface="+mn-lt"/>
              </a:endParaRPr>
            </a:p>
            <a:p>
              <a:pPr algn="ctr"/>
              <a:r>
                <a:rPr lang="ru-RU" sz="1600" dirty="0" smtClean="0">
                  <a:latin typeface="+mn-lt"/>
                </a:rPr>
                <a:t>Показатель «тарифы фикс. ШПД к сети Интернет»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7828" y="1284035"/>
              <a:ext cx="914400" cy="110459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7828" y="4149080"/>
              <a:ext cx="914400" cy="1104595"/>
            </a:xfrm>
            <a:prstGeom prst="rect">
              <a:avLst/>
            </a:prstGeom>
          </p:spPr>
        </p:pic>
        <p:pic>
          <p:nvPicPr>
            <p:cNvPr id="2056" name="Picture 8" descr="Image result for ITU logo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708" y="3389745"/>
              <a:ext cx="548640" cy="61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56447" y="1100918"/>
            <a:ext cx="2392881" cy="4978250"/>
            <a:chOff x="7362408" y="1284035"/>
            <a:chExt cx="1944216" cy="4978250"/>
          </a:xfrm>
        </p:grpSpPr>
        <p:sp>
          <p:nvSpPr>
            <p:cNvPr id="39" name="TextBox 38"/>
            <p:cNvSpPr txBox="1"/>
            <p:nvPr/>
          </p:nvSpPr>
          <p:spPr>
            <a:xfrm>
              <a:off x="7362408" y="2060312"/>
              <a:ext cx="1944216" cy="15081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4C5EA"/>
                  </a:solidFill>
                </a:rPr>
                <a:t>39 место</a:t>
              </a:r>
              <a:r>
                <a:rPr lang="ru-RU" sz="2800" dirty="0">
                  <a:solidFill>
                    <a:srgbClr val="44C5EA"/>
                  </a:solidFill>
                  <a:latin typeface="Calibri"/>
                </a:rPr>
                <a:t> </a:t>
              </a:r>
              <a:r>
                <a:rPr lang="ru-RU" sz="2800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ru-RU" sz="2800" dirty="0" smtClean="0">
                  <a:solidFill>
                    <a:prstClr val="black"/>
                  </a:solidFill>
                  <a:latin typeface="Calibri"/>
                </a:rPr>
                <a:t>139)</a:t>
              </a:r>
              <a:endParaRPr lang="en-US" sz="2800" b="1" dirty="0" smtClean="0"/>
            </a:p>
            <a:p>
              <a:pPr algn="ctr"/>
              <a:r>
                <a:rPr lang="ru-RU" sz="1600" dirty="0" smtClean="0"/>
                <a:t>Индекс сетевой готовности в глобальном отчете ВЭ</a:t>
              </a:r>
              <a:r>
                <a:rPr lang="ru-RU" sz="1600" dirty="0"/>
                <a:t>Ф</a:t>
              </a:r>
              <a:endParaRPr lang="en-US" sz="1600" dirty="0" smtClean="0"/>
            </a:p>
            <a:p>
              <a:pPr algn="ctr"/>
              <a:r>
                <a:rPr lang="en-US" sz="1600" i="1" dirty="0" smtClean="0"/>
                <a:t>201</a:t>
              </a:r>
              <a:r>
                <a:rPr lang="ru-RU" sz="1600" i="1" dirty="0" smtClean="0"/>
                <a:t>6</a:t>
              </a:r>
              <a:r>
                <a:rPr lang="en-US" sz="1600" i="1" dirty="0" smtClean="0"/>
                <a:t> </a:t>
              </a:r>
              <a:r>
                <a:rPr lang="ru-RU" sz="1600" i="1" dirty="0" smtClean="0"/>
                <a:t>г</a:t>
              </a:r>
              <a:r>
                <a:rPr lang="ru-RU" sz="1600" i="1" dirty="0"/>
                <a:t>.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62408" y="5246622"/>
              <a:ext cx="1944216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smtClean="0">
                  <a:latin typeface="+mn-lt"/>
                </a:rPr>
                <a:t>46 место</a:t>
              </a:r>
              <a:endParaRPr lang="en-US" sz="2800" b="1" dirty="0" smtClean="0">
                <a:latin typeface="+mn-lt"/>
              </a:endParaRPr>
            </a:p>
            <a:p>
              <a:pPr algn="ctr"/>
              <a:r>
                <a:rPr lang="ru-RU" sz="1600" dirty="0" smtClean="0">
                  <a:latin typeface="+mn-lt"/>
                </a:rPr>
                <a:t>Показатель «абоненты мобильного Интернета»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77316" y="1284035"/>
              <a:ext cx="914400" cy="110459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77316" y="4149080"/>
              <a:ext cx="914400" cy="1104595"/>
            </a:xfrm>
            <a:prstGeom prst="rect">
              <a:avLst/>
            </a:prstGeom>
          </p:spPr>
        </p:pic>
        <p:pic>
          <p:nvPicPr>
            <p:cNvPr id="2058" name="Picture 10" descr="Image result for WEF logo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316" y="3405890"/>
              <a:ext cx="914400" cy="56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78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38181" y="4025899"/>
            <a:ext cx="9226915" cy="4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44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endParaRPr lang="en-US" sz="4400" dirty="0" smtClean="0">
              <a:solidFill>
                <a:schemeClr val="accent4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www.kundelik.kz</a:t>
            </a:r>
          </a:p>
          <a:p>
            <a:pPr algn="ctr" eaLnBrk="1" hangingPunct="1">
              <a:lnSpc>
                <a:spcPct val="130000"/>
              </a:lnSpc>
            </a:pPr>
            <a:endParaRPr 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ru-RU" dirty="0">
              <a:solidFill>
                <a:srgbClr val="2E75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dirty="0">
                <a:solidFill>
                  <a:srgbClr val="2E75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solidFill>
                  <a:srgbClr val="2E75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>
              <a:solidFill>
                <a:srgbClr val="2E75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03" y="1145116"/>
            <a:ext cx="6260317" cy="26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089329" y="3311594"/>
            <a:ext cx="1893342" cy="29977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4C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2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2611" y="7142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Среднее образование в Республике Казахстан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бзор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77976" y="582481"/>
            <a:ext cx="6499073" cy="2238911"/>
          </a:xfrm>
          <a:prstGeom prst="wedgeRoundRectCallout">
            <a:avLst>
              <a:gd name="adj1" fmla="val 66562"/>
              <a:gd name="adj2" fmla="val -23455"/>
              <a:gd name="adj3" fmla="val 16667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SzTx/>
              <a:tabLst/>
              <a:defRPr/>
            </a:pP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«Мы должны культивировать новые индустрии, которые создаются с применением </a:t>
            </a:r>
            <a:r>
              <a:rPr 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цифровых технологий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 Они уже поменяли структуру экономик развитых стран и придали </a:t>
            </a:r>
            <a:r>
              <a:rPr 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новое качество традиционным отраслям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, как </a:t>
            </a:r>
            <a:r>
              <a:rPr 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образование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и здравоохранение»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SzTx/>
              <a:tabLst/>
              <a:defRPr/>
            </a:pPr>
            <a:r>
              <a:rPr lang="ru-RU" sz="16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Послание Президента РК, Н</a:t>
            </a:r>
            <a:r>
              <a:rPr lang="ru-RU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16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Назарбаева, 31 </a:t>
            </a:r>
            <a:r>
              <a:rPr lang="ru-RU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января 2017 г</a:t>
            </a:r>
            <a:r>
              <a:rPr lang="ru-RU" sz="16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600" i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5286" y="2958652"/>
            <a:ext cx="137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2,9 млн.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учащихся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5331" y="2967386"/>
            <a:ext cx="1428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2,9+ млн.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родителей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4" b="17659"/>
          <a:stretch/>
        </p:blipFill>
        <p:spPr>
          <a:xfrm>
            <a:off x="5321859" y="2962601"/>
            <a:ext cx="900332" cy="5760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23413" y="2976120"/>
            <a:ext cx="137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318 тыс.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учителей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35"/>
          <a:stretch/>
        </p:blipFill>
        <p:spPr>
          <a:xfrm>
            <a:off x="7844436" y="3032073"/>
            <a:ext cx="450166" cy="50353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17602" y="3044221"/>
            <a:ext cx="796810" cy="520458"/>
            <a:chOff x="3238158" y="1154694"/>
            <a:chExt cx="647408" cy="5204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835599" y="2984854"/>
            <a:ext cx="9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7 3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73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школ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8" t="10843" b="2415"/>
          <a:stretch/>
        </p:blipFill>
        <p:spPr>
          <a:xfrm>
            <a:off x="897785" y="2955965"/>
            <a:ext cx="900332" cy="63870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16200000">
            <a:off x="-1221545" y="4340466"/>
            <a:ext cx="3568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Сегодня в Республике Казахстан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55737" y="3789040"/>
            <a:ext cx="8844986" cy="0"/>
          </a:xfrm>
          <a:prstGeom prst="line">
            <a:avLst/>
          </a:prstGeom>
          <a:ln>
            <a:solidFill>
              <a:srgbClr val="B1C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55737" y="2745696"/>
            <a:ext cx="8844986" cy="35232"/>
          </a:xfrm>
          <a:prstGeom prst="line">
            <a:avLst/>
          </a:prstGeom>
          <a:ln>
            <a:solidFill>
              <a:srgbClr val="B1C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8486" y="6381328"/>
            <a:ext cx="101441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Источник: КС МНЭ РК, </a:t>
            </a:r>
            <a:r>
              <a:rPr lang="es-A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https://edu.gov.kz/ru/document/prikazi-ministra/strategicheskii_plan_ministerstva_obrazovaniya_i_nauki_respubliki_kazahstan_na_20172021_godi1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Rectangle 12"/>
          <p:cNvSpPr/>
          <p:nvPr/>
        </p:nvSpPr>
        <p:spPr>
          <a:xfrm>
            <a:off x="4015286" y="4193489"/>
            <a:ext cx="137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489 тыс.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учащихся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30" name="Rectangle 15"/>
          <p:cNvSpPr/>
          <p:nvPr/>
        </p:nvSpPr>
        <p:spPr>
          <a:xfrm>
            <a:off x="8419678" y="4225506"/>
            <a:ext cx="1381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37 тыс.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Преподава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-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телей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31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35"/>
          <a:stretch/>
        </p:blipFill>
        <p:spPr>
          <a:xfrm>
            <a:off x="7840700" y="4281459"/>
            <a:ext cx="450166" cy="503535"/>
          </a:xfrm>
          <a:prstGeom prst="rect">
            <a:avLst/>
          </a:prstGeom>
        </p:spPr>
      </p:pic>
      <p:grpSp>
        <p:nvGrpSpPr>
          <p:cNvPr id="33" name="Group 17"/>
          <p:cNvGrpSpPr/>
          <p:nvPr/>
        </p:nvGrpSpPr>
        <p:grpSpPr>
          <a:xfrm>
            <a:off x="3017602" y="4279059"/>
            <a:ext cx="796810" cy="520458"/>
            <a:chOff x="3238158" y="1154694"/>
            <a:chExt cx="647408" cy="520458"/>
          </a:xfrm>
        </p:grpSpPr>
        <p:pic>
          <p:nvPicPr>
            <p:cNvPr id="34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35" name="Picture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sp>
        <p:nvSpPr>
          <p:cNvPr id="36" name="Rectangle 20"/>
          <p:cNvSpPr/>
          <p:nvPr/>
        </p:nvSpPr>
        <p:spPr>
          <a:xfrm>
            <a:off x="1835599" y="4234240"/>
            <a:ext cx="9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820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ТиПО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37" name="Picture 2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8" t="10843" b="2415"/>
          <a:stretch/>
        </p:blipFill>
        <p:spPr>
          <a:xfrm>
            <a:off x="897785" y="4205351"/>
            <a:ext cx="900332" cy="638709"/>
          </a:xfrm>
          <a:prstGeom prst="rect">
            <a:avLst/>
          </a:prstGeom>
        </p:spPr>
      </p:pic>
      <p:cxnSp>
        <p:nvCxnSpPr>
          <p:cNvPr id="39" name="Straight Connector 28"/>
          <p:cNvCxnSpPr/>
          <p:nvPr/>
        </p:nvCxnSpPr>
        <p:spPr>
          <a:xfrm>
            <a:off x="955737" y="5038426"/>
            <a:ext cx="8844986" cy="0"/>
          </a:xfrm>
          <a:prstGeom prst="line">
            <a:avLst/>
          </a:prstGeom>
          <a:ln>
            <a:solidFill>
              <a:srgbClr val="B1C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1"/>
          <p:cNvCxnSpPr/>
          <p:nvPr/>
        </p:nvCxnSpPr>
        <p:spPr>
          <a:xfrm>
            <a:off x="955737" y="4030314"/>
            <a:ext cx="8844986" cy="0"/>
          </a:xfrm>
          <a:prstGeom prst="line">
            <a:avLst/>
          </a:prstGeom>
          <a:ln>
            <a:solidFill>
              <a:srgbClr val="B1C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2"/>
          <p:cNvSpPr/>
          <p:nvPr/>
        </p:nvSpPr>
        <p:spPr>
          <a:xfrm>
            <a:off x="4015286" y="5513530"/>
            <a:ext cx="137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807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тыс.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детей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2" name="Rectangle 13"/>
          <p:cNvSpPr/>
          <p:nvPr/>
        </p:nvSpPr>
        <p:spPr>
          <a:xfrm>
            <a:off x="6345331" y="5522264"/>
            <a:ext cx="1562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807+ тыс.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родителей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43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4" b="17659"/>
          <a:stretch/>
        </p:blipFill>
        <p:spPr>
          <a:xfrm>
            <a:off x="5321859" y="5517479"/>
            <a:ext cx="900332" cy="576065"/>
          </a:xfrm>
          <a:prstGeom prst="rect">
            <a:avLst/>
          </a:prstGeom>
        </p:spPr>
      </p:pic>
      <p:sp>
        <p:nvSpPr>
          <p:cNvPr id="44" name="Rectangle 15"/>
          <p:cNvSpPr/>
          <p:nvPr/>
        </p:nvSpPr>
        <p:spPr>
          <a:xfrm>
            <a:off x="8423412" y="5530998"/>
            <a:ext cx="1805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84 тыс.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воспитателей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45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35"/>
          <a:stretch/>
        </p:blipFill>
        <p:spPr>
          <a:xfrm>
            <a:off x="7844436" y="5586951"/>
            <a:ext cx="450166" cy="503535"/>
          </a:xfrm>
          <a:prstGeom prst="rect">
            <a:avLst/>
          </a:prstGeom>
        </p:spPr>
      </p:pic>
      <p:grpSp>
        <p:nvGrpSpPr>
          <p:cNvPr id="47" name="Group 17"/>
          <p:cNvGrpSpPr/>
          <p:nvPr/>
        </p:nvGrpSpPr>
        <p:grpSpPr>
          <a:xfrm>
            <a:off x="3017602" y="5599099"/>
            <a:ext cx="796810" cy="520458"/>
            <a:chOff x="3238158" y="1154694"/>
            <a:chExt cx="647408" cy="520458"/>
          </a:xfrm>
        </p:grpSpPr>
        <p:pic>
          <p:nvPicPr>
            <p:cNvPr id="48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49" name="Picture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sp>
        <p:nvSpPr>
          <p:cNvPr id="50" name="Rectangle 20"/>
          <p:cNvSpPr/>
          <p:nvPr/>
        </p:nvSpPr>
        <p:spPr>
          <a:xfrm>
            <a:off x="1835599" y="5539732"/>
            <a:ext cx="1335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9 410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Дет. садов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51" name="Picture 2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8" t="10843" b="2415"/>
          <a:stretch/>
        </p:blipFill>
        <p:spPr>
          <a:xfrm>
            <a:off x="897785" y="5510843"/>
            <a:ext cx="900332" cy="638709"/>
          </a:xfrm>
          <a:prstGeom prst="rect">
            <a:avLst/>
          </a:prstGeom>
        </p:spPr>
      </p:pic>
      <p:cxnSp>
        <p:nvCxnSpPr>
          <p:cNvPr id="53" name="Straight Connector 28"/>
          <p:cNvCxnSpPr/>
          <p:nvPr/>
        </p:nvCxnSpPr>
        <p:spPr>
          <a:xfrm>
            <a:off x="955737" y="6343918"/>
            <a:ext cx="8844986" cy="0"/>
          </a:xfrm>
          <a:prstGeom prst="line">
            <a:avLst/>
          </a:prstGeom>
          <a:ln>
            <a:solidFill>
              <a:srgbClr val="B1C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1"/>
          <p:cNvCxnSpPr/>
          <p:nvPr/>
        </p:nvCxnSpPr>
        <p:spPr>
          <a:xfrm>
            <a:off x="955737" y="5335806"/>
            <a:ext cx="8844986" cy="0"/>
          </a:xfrm>
          <a:prstGeom prst="line">
            <a:avLst/>
          </a:prstGeom>
          <a:ln>
            <a:solidFill>
              <a:srgbClr val="B1C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gyazo.com/733a252e26186cc338f30bd8cc70547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21" y="629636"/>
            <a:ext cx="3601329" cy="15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13960" t="10366" r="16242" b="11891"/>
          <a:stretch/>
        </p:blipFill>
        <p:spPr>
          <a:xfrm>
            <a:off x="7404830" y="345577"/>
            <a:ext cx="1329378" cy="108012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22"/>
          <p:cNvSpPr/>
          <p:nvPr/>
        </p:nvSpPr>
        <p:spPr>
          <a:xfrm>
            <a:off x="10089329" y="3401320"/>
            <a:ext cx="1893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Проблемы и достижения отрасли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являются предметом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особой важности для всего народа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так как касаются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каждой семьи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5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2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9843" y="815183"/>
            <a:ext cx="10867691" cy="3042812"/>
          </a:xfrm>
          <a:prstGeom prst="roundRect">
            <a:avLst>
              <a:gd name="adj" fmla="val 869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</a:pP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существующей модели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развития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среднего образования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существует</a:t>
            </a:r>
            <a:r>
              <a:rPr lang="ru-RU" b="1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множество </a:t>
            </a:r>
            <a:r>
              <a:rPr lang="ru-RU" b="1" dirty="0" smtClean="0">
                <a:solidFill>
                  <a:schemeClr val="accent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вызовов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 частности:</a:t>
            </a:r>
          </a:p>
          <a:p>
            <a:pPr marL="341313" lvl="2" indent="-279400" algn="just" defTabSz="91440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трудность обеспечения всех учащихся </a:t>
            </a:r>
            <a:r>
              <a:rPr lang="ru-RU" b="1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единым уровнем </a:t>
            </a:r>
            <a:r>
              <a:rPr lang="ru-RU" b="1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среднего  образования</a:t>
            </a:r>
            <a:endParaRPr lang="ru-RU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1313" lvl="2" indent="-279400" algn="just" defTabSz="91440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временные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и денежные затраты на </a:t>
            </a:r>
            <a:r>
              <a:rPr lang="ru-RU" b="1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бумажное сопровождение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образовательного процесса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и,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как следствие, </a:t>
            </a:r>
            <a:r>
              <a:rPr lang="ru-RU" b="1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недостаток времени учителей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 непосредственно образование и воспитание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учащихся</a:t>
            </a:r>
            <a:endParaRPr lang="ru-RU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1313" lvl="2" indent="-279400" algn="just" defTabSz="91440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отсутствие</a:t>
            </a:r>
            <a:r>
              <a:rPr lang="ru-RU" b="1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доступа к опыту педагогов на уровне других школ, а также </a:t>
            </a:r>
            <a:r>
              <a:rPr lang="ru-RU" b="1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недостаточный уровень взаимодействия родителей с </a:t>
            </a:r>
            <a:r>
              <a:rPr lang="ru-RU" b="1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учителями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и классным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руководителем</a:t>
            </a:r>
            <a:endParaRPr lang="ru-RU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1313" lvl="2" indent="-279400" algn="just" defTabSz="914400" fontAlgn="auto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отсутствие инструментов для </a:t>
            </a:r>
            <a:r>
              <a:rPr lang="ru-RU" b="1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оперативного мониторинга ситуации в секторе </a:t>
            </a:r>
            <a:r>
              <a:rPr lang="ru-RU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со стороны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государства</a:t>
            </a:r>
            <a:endParaRPr lang="ru-RU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ounded Rectangle 26"/>
          <p:cNvSpPr/>
          <p:nvPr/>
        </p:nvSpPr>
        <p:spPr>
          <a:xfrm>
            <a:off x="589509" y="5416673"/>
            <a:ext cx="10449487" cy="943430"/>
          </a:xfrm>
          <a:prstGeom prst="roundRect">
            <a:avLst>
              <a:gd name="adj" fmla="val 15993"/>
            </a:avLst>
          </a:prstGeom>
          <a:solidFill>
            <a:srgbClr val="F2F2F2"/>
          </a:solidFill>
          <a:ln w="28575">
            <a:solidFill>
              <a:srgbClr val="BED63A"/>
            </a:solidFill>
          </a:ln>
        </p:spPr>
        <p:txBody>
          <a:bodyPr wrap="square" anchor="ctr">
            <a:spAutoFit/>
          </a:bodyPr>
          <a:lstStyle/>
          <a:p>
            <a:pPr lvl="0" algn="ct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ED63A"/>
              </a:buClr>
            </a:pPr>
            <a:r>
              <a:rPr lang="ru-RU" sz="2000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XXI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веке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решение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проблемы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неравенства находится в области максимального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раскрытия потенциала информационных технологий для нужд и сферы национального образования</a:t>
            </a:r>
            <a:endParaRPr lang="ru-RU" sz="2000" b="1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1633751" y="4296153"/>
            <a:ext cx="8852482" cy="8229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2611" y="7142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Среднее образование в Республике Казахстан</a:t>
            </a:r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бзор</a:t>
            </a:r>
            <a:endParaRPr lang="ru-RU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5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6"/>
          <p:cNvSpPr/>
          <p:nvPr/>
        </p:nvSpPr>
        <p:spPr>
          <a:xfrm>
            <a:off x="533526" y="710193"/>
            <a:ext cx="11145863" cy="927437"/>
          </a:xfrm>
          <a:prstGeom prst="roundRect">
            <a:avLst>
              <a:gd name="adj" fmla="val 1796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wrap="square" rtlCol="0" anchor="ctr">
            <a:spAutoFit/>
          </a:bodyPr>
          <a:lstStyle/>
          <a:p>
            <a:pPr lvl="0" algn="ctr">
              <a:spcBef>
                <a:spcPts val="600"/>
              </a:spcBef>
              <a:buClr>
                <a:srgbClr val="B83D68"/>
              </a:buClr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Интеграция ИТ-технологий для среднего образования </a:t>
            </a:r>
            <a:r>
              <a:rPr lang="ru-RU" sz="2400" b="1" dirty="0">
                <a:solidFill>
                  <a:srgbClr val="A34F95"/>
                </a:solidFill>
                <a:latin typeface="Calibri"/>
              </a:rPr>
              <a:t>отстает от темпа развития ИТ в экономике </a:t>
            </a:r>
            <a:r>
              <a:rPr lang="ru-RU" sz="2400" b="1" dirty="0" smtClean="0">
                <a:solidFill>
                  <a:srgbClr val="A34F95"/>
                </a:solidFill>
                <a:latin typeface="Calibri"/>
              </a:rPr>
              <a:t>Казахстана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: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2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2611" y="7142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Информационные технологии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секторе среднего образования РК сегодня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2408" y="2071658"/>
            <a:ext cx="28204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E05B49"/>
                </a:solidFill>
                <a:latin typeface="Calibri"/>
              </a:rPr>
              <a:t>66%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школ не имеют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ШПД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Интернету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807327" y="2168305"/>
            <a:ext cx="450166" cy="294038"/>
            <a:chOff x="3238158" y="1154694"/>
            <a:chExt cx="647408" cy="5204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687058" y="2044965"/>
            <a:ext cx="382997" cy="477054"/>
          </a:xfrm>
          <a:prstGeom prst="rect">
            <a:avLst/>
          </a:prstGeom>
        </p:spPr>
        <p:txBody>
          <a:bodyPr wrap="square" lIns="0" tIns="0" rIns="0" anchor="ctr">
            <a:spAutoFit/>
          </a:bodyPr>
          <a:lstStyle/>
          <a:p>
            <a:pPr lvl="0" algn="ctr"/>
            <a:r>
              <a:rPr lang="ru-RU" sz="2800" b="1" dirty="0">
                <a:solidFill>
                  <a:srgbClr val="E05B49"/>
                </a:solidFill>
                <a:latin typeface="Calibri"/>
              </a:rPr>
              <a:t>15</a:t>
            </a:r>
            <a:endParaRPr lang="en-US" sz="2800" b="1" dirty="0">
              <a:solidFill>
                <a:srgbClr val="E05B49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1104" y="1545081"/>
            <a:ext cx="66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 smtClean="0">
                <a:solidFill>
                  <a:srgbClr val="A9BE28"/>
                </a:solidFill>
                <a:latin typeface="Calibri"/>
              </a:rPr>
              <a:t>Сегодня в школах Казахстана</a:t>
            </a:r>
            <a:endParaRPr lang="en-US" sz="1200" b="1" dirty="0">
              <a:solidFill>
                <a:srgbClr val="A9BE28"/>
              </a:solidFill>
              <a:latin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21494" y="2924944"/>
            <a:ext cx="10514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1494" y="1916832"/>
            <a:ext cx="10514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8" t="10843" b="2415"/>
          <a:stretch/>
        </p:blipFill>
        <p:spPr>
          <a:xfrm>
            <a:off x="4255131" y="2105223"/>
            <a:ext cx="787791" cy="558870"/>
          </a:xfrm>
          <a:prstGeom prst="rect">
            <a:avLst/>
          </a:prstGeom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810017" y="2429684"/>
            <a:ext cx="450166" cy="294038"/>
            <a:chOff x="3238158" y="1154694"/>
            <a:chExt cx="647408" cy="52045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7183" y="2313786"/>
            <a:ext cx="437311" cy="32312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111257" y="2005390"/>
            <a:ext cx="3129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Лишь</a:t>
            </a:r>
            <a:r>
              <a:rPr lang="ru-RU" sz="2400" b="1" dirty="0" smtClean="0">
                <a:solidFill>
                  <a:srgbClr val="E05B49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srgbClr val="E05B49"/>
                </a:solidFill>
                <a:latin typeface="Calibri"/>
              </a:rPr>
              <a:t>15</a:t>
            </a:r>
            <a:r>
              <a:rPr lang="ru-RU" sz="2400" b="1" dirty="0" smtClean="0">
                <a:solidFill>
                  <a:srgbClr val="E05B49"/>
                </a:solidFill>
                <a:latin typeface="Calibri"/>
              </a:rPr>
              <a:t>%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школ задействованы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в системе электронного обучения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8486" y="6381328"/>
            <a:ext cx="12298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Источник: КС МНЭ РК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" b="22140"/>
          <a:stretch/>
        </p:blipFill>
        <p:spPr>
          <a:xfrm>
            <a:off x="2019239" y="3573017"/>
            <a:ext cx="3488788" cy="1528711"/>
          </a:xfrm>
          <a:prstGeom prst="roundRect">
            <a:avLst>
              <a:gd name="adj" fmla="val 66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 rot="5400000">
            <a:off x="3457735" y="2717652"/>
            <a:ext cx="358334" cy="1064363"/>
          </a:xfrm>
          <a:prstGeom prst="chevron">
            <a:avLst>
              <a:gd name="adj" fmla="val 1550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1990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20854" r="15698" b="23261"/>
          <a:stretch/>
        </p:blipFill>
        <p:spPr>
          <a:xfrm>
            <a:off x="6450501" y="3573016"/>
            <a:ext cx="3771409" cy="147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8" name="TextBox 47"/>
          <p:cNvSpPr txBox="1"/>
          <p:nvPr/>
        </p:nvSpPr>
        <p:spPr>
          <a:xfrm rot="5400000">
            <a:off x="8169503" y="2719914"/>
            <a:ext cx="333405" cy="1064363"/>
          </a:xfrm>
          <a:prstGeom prst="chevron">
            <a:avLst>
              <a:gd name="adj" fmla="val 19462"/>
            </a:avLst>
          </a:prstGeom>
          <a:solidFill>
            <a:srgbClr val="F5EBF3"/>
          </a:solidFill>
          <a:ln>
            <a:solidFill>
              <a:srgbClr val="B15FA3"/>
            </a:solidFill>
            <a:prstDash val="solid"/>
          </a:ln>
        </p:spPr>
        <p:txBody>
          <a:bodyPr vert="vert270"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B15FA3"/>
                </a:solidFill>
                <a:latin typeface="+mn-lt"/>
              </a:rPr>
              <a:t>2017</a:t>
            </a:r>
            <a:r>
              <a:rPr lang="ru-RU" b="1" dirty="0" smtClean="0">
                <a:solidFill>
                  <a:srgbClr val="B15FA3"/>
                </a:solidFill>
                <a:latin typeface="+mn-lt"/>
              </a:rPr>
              <a:t> г.</a:t>
            </a:r>
            <a:endParaRPr lang="en-US" b="1" dirty="0">
              <a:solidFill>
                <a:srgbClr val="B15FA3"/>
              </a:solidFill>
              <a:latin typeface="+mn-lt"/>
            </a:endParaRPr>
          </a:p>
        </p:txBody>
      </p:sp>
      <p:cxnSp>
        <p:nvCxnSpPr>
          <p:cNvPr id="6" name="Straight Connector 5"/>
          <p:cNvCxnSpPr>
            <a:stCxn id="3" idx="0"/>
            <a:endCxn id="48" idx="2"/>
          </p:cNvCxnSpPr>
          <p:nvPr/>
        </p:nvCxnSpPr>
        <p:spPr>
          <a:xfrm flipV="1">
            <a:off x="4169084" y="3219652"/>
            <a:ext cx="3634939" cy="2397"/>
          </a:xfrm>
          <a:prstGeom prst="line">
            <a:avLst/>
          </a:prstGeom>
          <a:ln w="38100">
            <a:solidFill>
              <a:srgbClr val="BED63A"/>
            </a:solidFill>
            <a:prstDash val="solid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7"/>
          <p:cNvGrpSpPr>
            <a:grpSpLocks noChangeAspect="1"/>
          </p:cNvGrpSpPr>
          <p:nvPr/>
        </p:nvGrpSpPr>
        <p:grpSpPr>
          <a:xfrm>
            <a:off x="1212758" y="2168305"/>
            <a:ext cx="450166" cy="294038"/>
            <a:chOff x="3238158" y="1154694"/>
            <a:chExt cx="647408" cy="520458"/>
          </a:xfrm>
        </p:grpSpPr>
        <p:pic>
          <p:nvPicPr>
            <p:cNvPr id="38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39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grpSp>
        <p:nvGrpSpPr>
          <p:cNvPr id="40" name="Group 26"/>
          <p:cNvGrpSpPr>
            <a:grpSpLocks noChangeAspect="1"/>
          </p:cNvGrpSpPr>
          <p:nvPr/>
        </p:nvGrpSpPr>
        <p:grpSpPr>
          <a:xfrm>
            <a:off x="1215449" y="2429684"/>
            <a:ext cx="450166" cy="294038"/>
            <a:chOff x="3238158" y="1154694"/>
            <a:chExt cx="647408" cy="520458"/>
          </a:xfrm>
        </p:grpSpPr>
        <p:pic>
          <p:nvPicPr>
            <p:cNvPr id="41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42" name="Picture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grpSp>
        <p:nvGrpSpPr>
          <p:cNvPr id="43" name="Group 17"/>
          <p:cNvGrpSpPr>
            <a:grpSpLocks noChangeAspect="1"/>
          </p:cNvGrpSpPr>
          <p:nvPr/>
        </p:nvGrpSpPr>
        <p:grpSpPr>
          <a:xfrm>
            <a:off x="1626974" y="2168305"/>
            <a:ext cx="450166" cy="294038"/>
            <a:chOff x="3238158" y="1154694"/>
            <a:chExt cx="647408" cy="520458"/>
          </a:xfrm>
        </p:grpSpPr>
        <p:pic>
          <p:nvPicPr>
            <p:cNvPr id="44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45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grpSp>
        <p:nvGrpSpPr>
          <p:cNvPr id="47" name="Group 26"/>
          <p:cNvGrpSpPr>
            <a:grpSpLocks noChangeAspect="1"/>
          </p:cNvGrpSpPr>
          <p:nvPr/>
        </p:nvGrpSpPr>
        <p:grpSpPr>
          <a:xfrm>
            <a:off x="1629664" y="2429684"/>
            <a:ext cx="450166" cy="294038"/>
            <a:chOff x="3238158" y="1154694"/>
            <a:chExt cx="647408" cy="520458"/>
          </a:xfrm>
        </p:grpSpPr>
        <p:pic>
          <p:nvPicPr>
            <p:cNvPr id="49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50" name="Picture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grpSp>
        <p:nvGrpSpPr>
          <p:cNvPr id="51" name="Group 17"/>
          <p:cNvGrpSpPr>
            <a:grpSpLocks noChangeAspect="1"/>
          </p:cNvGrpSpPr>
          <p:nvPr/>
        </p:nvGrpSpPr>
        <p:grpSpPr>
          <a:xfrm>
            <a:off x="2061648" y="2168305"/>
            <a:ext cx="450166" cy="294038"/>
            <a:chOff x="3238158" y="1154694"/>
            <a:chExt cx="647408" cy="520458"/>
          </a:xfrm>
        </p:grpSpPr>
        <p:pic>
          <p:nvPicPr>
            <p:cNvPr id="52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53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grpSp>
        <p:nvGrpSpPr>
          <p:cNvPr id="54" name="Group 26"/>
          <p:cNvGrpSpPr>
            <a:grpSpLocks noChangeAspect="1"/>
          </p:cNvGrpSpPr>
          <p:nvPr/>
        </p:nvGrpSpPr>
        <p:grpSpPr>
          <a:xfrm>
            <a:off x="2064339" y="2429684"/>
            <a:ext cx="450166" cy="294038"/>
            <a:chOff x="3238158" y="1154694"/>
            <a:chExt cx="647408" cy="520458"/>
          </a:xfrm>
        </p:grpSpPr>
        <p:pic>
          <p:nvPicPr>
            <p:cNvPr id="55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238158" y="1154694"/>
              <a:ext cx="365760" cy="514292"/>
            </a:xfrm>
            <a:prstGeom prst="rect">
              <a:avLst/>
            </a:prstGeom>
          </p:spPr>
        </p:pic>
        <p:pic>
          <p:nvPicPr>
            <p:cNvPr id="56" name="Picture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19806" y="1168982"/>
              <a:ext cx="365760" cy="506170"/>
            </a:xfrm>
            <a:prstGeom prst="rect">
              <a:avLst/>
            </a:prstGeom>
          </p:spPr>
        </p:pic>
      </p:grpSp>
      <p:cxnSp>
        <p:nvCxnSpPr>
          <p:cNvPr id="9" name="Прямая со стрелкой 8"/>
          <p:cNvCxnSpPr/>
          <p:nvPr/>
        </p:nvCxnSpPr>
        <p:spPr>
          <a:xfrm>
            <a:off x="2715553" y="2475348"/>
            <a:ext cx="354501" cy="0"/>
          </a:xfrm>
          <a:prstGeom prst="straightConnector1">
            <a:avLst/>
          </a:prstGeom>
          <a:ln>
            <a:solidFill>
              <a:srgbClr val="FF4F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66763" y="2114748"/>
            <a:ext cx="1786466" cy="65927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Isosceles Triangle 1"/>
          <p:cNvSpPr/>
          <p:nvPr/>
        </p:nvSpPr>
        <p:spPr>
          <a:xfrm rot="10800000">
            <a:off x="2019240" y="5229200"/>
            <a:ext cx="8173164" cy="4875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Скругленный прямоугольник 26"/>
          <p:cNvSpPr/>
          <p:nvPr/>
        </p:nvSpPr>
        <p:spPr>
          <a:xfrm>
            <a:off x="533526" y="5756592"/>
            <a:ext cx="11145863" cy="462022"/>
          </a:xfrm>
          <a:prstGeom prst="roundRect">
            <a:avLst>
              <a:gd name="adj" fmla="val 24061"/>
            </a:avLst>
          </a:prstGeom>
          <a:solidFill>
            <a:srgbClr val="F2F2F2"/>
          </a:solidFill>
          <a:ln w="19050">
            <a:solidFill>
              <a:srgbClr val="BED63A"/>
            </a:solidFill>
          </a:ln>
        </p:spPr>
        <p:txBody>
          <a:bodyPr wrap="square" anchor="ctr">
            <a:spAutoFit/>
          </a:bodyPr>
          <a:lstStyle/>
          <a:p>
            <a:pPr lvl="0" algn="ctr">
              <a:spcBef>
                <a:spcPts val="600"/>
              </a:spcBef>
              <a:buClr>
                <a:srgbClr val="B83D68"/>
              </a:buClr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До настоящего времени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кардинальные изменения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в подходах к обучению </a:t>
            </a:r>
            <a:r>
              <a:rPr lang="ru-RU" sz="2000" b="1" dirty="0">
                <a:solidFill>
                  <a:srgbClr val="A34F95"/>
                </a:solidFill>
                <a:latin typeface="Calibri"/>
              </a:rPr>
              <a:t>не осуществлены</a:t>
            </a:r>
            <a:endParaRPr lang="en-US" sz="2000" b="1" dirty="0">
              <a:solidFill>
                <a:srgbClr val="A34F9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9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/>
          <p:nvPr/>
        </p:nvSpPr>
        <p:spPr>
          <a:xfrm>
            <a:off x="559845" y="5534602"/>
            <a:ext cx="10907370" cy="1020671"/>
          </a:xfrm>
          <a:prstGeom prst="roundRect">
            <a:avLst/>
          </a:prstGeom>
          <a:solidFill>
            <a:srgbClr val="F2F2F2"/>
          </a:solidFill>
          <a:ln w="19050">
            <a:solidFill>
              <a:srgbClr val="BED63A"/>
            </a:solidFill>
          </a:ln>
        </p:spPr>
        <p:txBody>
          <a:bodyPr wrap="square" anchor="t">
            <a:noAutofit/>
          </a:bodyPr>
          <a:lstStyle/>
          <a:p>
            <a:pPr algn="ctr">
              <a:spcBef>
                <a:spcPts val="600"/>
              </a:spcBef>
              <a:buClr>
                <a:srgbClr val="B83D68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Данные проблемы были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решены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при помощи </a:t>
            </a:r>
          </a:p>
        </p:txBody>
      </p:sp>
      <p:sp>
        <p:nvSpPr>
          <p:cNvPr id="16" name="Скругленный прямоугольник 26"/>
          <p:cNvSpPr/>
          <p:nvPr/>
        </p:nvSpPr>
        <p:spPr>
          <a:xfrm>
            <a:off x="559845" y="624683"/>
            <a:ext cx="10803988" cy="412194"/>
          </a:xfrm>
          <a:prstGeom prst="roundRect">
            <a:avLst>
              <a:gd name="adj" fmla="val 17963"/>
            </a:avLst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lvl="0" indent="173038" algn="ctr">
              <a:spcBef>
                <a:spcPts val="600"/>
              </a:spcBef>
              <a:buClr>
                <a:srgbClr val="B83D68"/>
              </a:buClr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Изменения в образовательном процессе Казахстана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минимальны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2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2611" y="7142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Информационные технологии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секторе среднего образования РК сегодня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кругленный прямоугольник 26"/>
          <p:cNvSpPr/>
          <p:nvPr/>
        </p:nvSpPr>
        <p:spPr>
          <a:xfrm>
            <a:off x="323850" y="2930844"/>
            <a:ext cx="11315699" cy="2635329"/>
          </a:xfrm>
          <a:prstGeom prst="roundRect">
            <a:avLst>
              <a:gd name="adj" fmla="val 4418"/>
            </a:avLst>
          </a:prstGeom>
          <a:solidFill>
            <a:srgbClr val="EFDDEC"/>
          </a:solidFill>
          <a:ln w="12700" cap="flat" cmpd="sng" algn="ctr">
            <a:noFill/>
            <a:prstDash val="dash"/>
          </a:ln>
          <a:effectLst/>
        </p:spPr>
        <p:txBody>
          <a:bodyPr wrap="square" tIns="45720" bIns="91440" rtlCol="0" anchor="ctr">
            <a:spAutoFit/>
          </a:bodyPr>
          <a:lstStyle/>
          <a:p>
            <a:pPr marL="173037" lvl="0" algn="just">
              <a:spcBef>
                <a:spcPts val="600"/>
              </a:spcBef>
              <a:buClr>
                <a:schemeClr val="accent1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По-прежнему:</a:t>
            </a:r>
          </a:p>
          <a:p>
            <a:pPr marL="457200" lvl="0" indent="-284163" algn="just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Отсутствует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диная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образовательная среда для обучающихся средних школ РК</a:t>
            </a:r>
          </a:p>
          <a:p>
            <a:pPr marL="457200" lvl="0" indent="-284163" algn="just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 искоренено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ц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ифровое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неравенство»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между городами республиканского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значения 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удаленными населенными пунктами</a:t>
            </a:r>
          </a:p>
          <a:p>
            <a:pPr marL="457200" lvl="0" indent="-284163" algn="just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Возможности доступа школьников к информационным образовательным ресурсам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ограничены</a:t>
            </a:r>
          </a:p>
          <a:p>
            <a:pPr marL="457200" lvl="0" indent="-284163" algn="just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 в полной мере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применяются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инновационные технологии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обучения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lvl="0" indent="-284163" algn="just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Низкими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остаются показатели доступности школ к мировым образовательным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Интернет-ресурсам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lvl="0" indent="-284163" algn="just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û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Основные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инструменты и бумажные формы отчетов в школах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 переведены в электронную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форму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323850" y="1092518"/>
            <a:ext cx="11468100" cy="1963579"/>
          </a:xfrm>
          <a:prstGeom prst="roundRect">
            <a:avLst>
              <a:gd name="adj" fmla="val 5235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Ins="0" anchor="ctr">
            <a:spAutoFit/>
          </a:bodyPr>
          <a:lstStyle/>
          <a:p>
            <a:pPr marL="173038" marR="0" lvl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4175125" algn="l"/>
              </a:tabLst>
              <a:defRPr/>
            </a:pP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2009-2011 гг. в </a:t>
            </a:r>
            <a:r>
              <a:rPr lang="ru-RU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целя</a:t>
            </a: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х интеграции информационных технологий в секторе среднего образования, </a:t>
            </a:r>
            <a:r>
              <a:rPr lang="ru-RU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был начата программа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E-Learning</a:t>
            </a: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-284163" defTabSz="957263" fontAlgn="auto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4175125" algn="l"/>
              </a:tabLst>
              <a:defRPr/>
            </a:pP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Система </a:t>
            </a:r>
            <a:r>
              <a:rPr lang="ru-R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электронного обучения в организациях среднего и технического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профессионального</a:t>
            </a:r>
            <a:r>
              <a:rPr lang="ru-R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образования</a:t>
            </a:r>
          </a:p>
          <a:p>
            <a:pPr marL="457200" lvl="1" indent="-284163" defTabSz="957263" fontAlgn="auto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4175125" algn="l"/>
              </a:tabLst>
              <a:defRPr/>
            </a:pP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2015 г</a:t>
            </a: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к системе было подключено </a:t>
            </a:r>
            <a:r>
              <a:rPr lang="ru-R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1,159 </a:t>
            </a: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школ из запланированных </a:t>
            </a:r>
            <a:r>
              <a:rPr lang="ru-R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4,135 </a:t>
            </a: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школ</a:t>
            </a:r>
          </a:p>
          <a:p>
            <a:pPr marL="457200" lvl="1" indent="-284163" defTabSz="957263" fontAlgn="auto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4175125" algn="l"/>
              </a:tabLst>
              <a:defRPr/>
            </a:pPr>
            <a:r>
              <a:rPr lang="ru-R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Суммарно было затрачено 30 млрд. </a:t>
            </a: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тенге</a:t>
            </a:r>
          </a:p>
          <a:p>
            <a:pPr marL="457200" lvl="1" indent="-284163" defTabSz="957263" fontAlgn="auto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4175125" algn="l"/>
              </a:tabLst>
              <a:defRPr/>
            </a:pPr>
            <a:r>
              <a:rPr 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Менее 200 школ были активно вовлечены</a:t>
            </a: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30" y="5924210"/>
            <a:ext cx="1463040" cy="4967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4739" y="5668956"/>
            <a:ext cx="1125415" cy="7519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2008" y="5539699"/>
            <a:ext cx="1350498" cy="1010476"/>
          </a:xfrm>
          <a:prstGeom prst="rect">
            <a:avLst/>
          </a:prstGeom>
        </p:spPr>
      </p:pic>
      <p:cxnSp>
        <p:nvCxnSpPr>
          <p:cNvPr id="54" name="Straight Connector 53"/>
          <p:cNvCxnSpPr>
            <a:stCxn id="12" idx="2"/>
            <a:endCxn id="15" idx="0"/>
          </p:cNvCxnSpPr>
          <p:nvPr/>
        </p:nvCxnSpPr>
        <p:spPr>
          <a:xfrm flipV="1">
            <a:off x="5981700" y="5534602"/>
            <a:ext cx="31830" cy="31571"/>
          </a:xfrm>
          <a:prstGeom prst="line">
            <a:avLst/>
          </a:prstGeom>
          <a:ln w="57150">
            <a:solidFill>
              <a:srgbClr val="BED63A"/>
            </a:solidFill>
            <a:prstDash val="solid"/>
            <a:headEnd type="oval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0"/>
            <a:ext cx="540829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KUNDELIK.KZ</a:t>
            </a:r>
            <a:r>
              <a:rPr lang="ru-RU" sz="28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- ЭТО…</a:t>
            </a:r>
            <a:endParaRPr lang="ru-RU" sz="2800" dirty="0">
              <a:solidFill>
                <a:schemeClr val="accent4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06" y="4612900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9133" y="1107249"/>
            <a:ext cx="11079150" cy="11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Интернет-портал, объединяющий возможности электронного документооборота в сфере образования с инструментами социального сетевого взаимодействия между всеми участниками образовательного процесса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altLang="ru-RU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Бесплатный для у</a:t>
            </a:r>
            <a:r>
              <a:rPr lang="ru-RU" altLang="ru-RU" b="1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чеников, родителей, учителей и органов </a:t>
            </a:r>
            <a:r>
              <a:rPr lang="ru-RU" altLang="ru-RU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ru-RU" altLang="ru-RU" b="1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правления </a:t>
            </a:r>
            <a:r>
              <a:rPr lang="ru-RU" altLang="ru-RU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altLang="ru-RU" b="1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бразованием.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12220" y="2475794"/>
            <a:ext cx="87236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ru-RU" altLang="ru-RU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ЦЕЛИ:</a:t>
            </a:r>
          </a:p>
          <a:p>
            <a:pPr marL="285750" indent="-285750" algn="just">
              <a:lnSpc>
                <a:spcPct val="13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повышение качества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образовательного процесса за счёт создания в каждой образовательной организации уникальной среды обеспечения жизнедеятельности;  </a:t>
            </a:r>
          </a:p>
          <a:p>
            <a:pPr marL="285750" indent="-285750" algn="just">
              <a:lnSpc>
                <a:spcPct val="13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внедрение эффективной региональной </a:t>
            </a:r>
            <a:r>
              <a:rPr lang="ru-RU" altLang="ru-RU" b="1" dirty="0" smtClean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системы информационного обмена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сфере образования. </a:t>
            </a:r>
          </a:p>
        </p:txBody>
      </p:sp>
      <p:pic>
        <p:nvPicPr>
          <p:cNvPr id="24" name="Picture 3" descr="C:\Users\Fukstowart\Downloads\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35" y="2647589"/>
            <a:ext cx="1166904" cy="116690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635153" y="4338565"/>
            <a:ext cx="2328779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ru-RU" altLang="ru-RU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ПРЕДНАЗНАЧЕН ДЛЯ: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6538" y="5826738"/>
            <a:ext cx="3224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Учащихся и родителей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60783" y="5457407"/>
            <a:ext cx="353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Сотрудников образовательных организаций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41419" y="5451527"/>
            <a:ext cx="298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Сотрудников органов управления образованием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ukstowart\Downloads\peopl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9185" y="4871721"/>
            <a:ext cx="900129" cy="900128"/>
          </a:xfrm>
          <a:prstGeom prst="rect">
            <a:avLst/>
          </a:prstGeom>
          <a:noFill/>
        </p:spPr>
      </p:pic>
      <p:pic>
        <p:nvPicPr>
          <p:cNvPr id="1027" name="Picture 3" descr="C:\Users\Fukstowart\Downloads\scho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425" y="4761886"/>
            <a:ext cx="826001" cy="826001"/>
          </a:xfrm>
          <a:prstGeom prst="rect">
            <a:avLst/>
          </a:prstGeom>
          <a:noFill/>
        </p:spPr>
      </p:pic>
      <p:pic>
        <p:nvPicPr>
          <p:cNvPr id="1028" name="Picture 4" descr="C:\Users\Fukstowart\Downloads\school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2383" y="4628507"/>
            <a:ext cx="826235" cy="826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9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ТОМ 2\проекты\ДНЕВНИК.РУ\апрель\презентации\09.04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500" y="2092102"/>
            <a:ext cx="7155346" cy="3927463"/>
          </a:xfrm>
          <a:prstGeom prst="rect">
            <a:avLst/>
          </a:prstGeom>
          <a:noFill/>
        </p:spPr>
      </p:pic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0"/>
            <a:ext cx="540829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ИНВЕСТИЦИОННЫЙ ПРОЕКТ</a:t>
            </a:r>
            <a:endParaRPr lang="ru-RU" sz="280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06" y="4612900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414" y="1353718"/>
            <a:ext cx="11065574" cy="452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Система «</a:t>
            </a:r>
            <a:r>
              <a:rPr lang="ru-RU" alt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Күнделік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 бесплатна для всех школ, учителей, учеников и их родителей, а также не подразумевает финансирование из государственного бюджета. </a:t>
            </a:r>
            <a:endParaRPr lang="ru-RU" altLang="ru-RU" sz="3200" dirty="0" smtClean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  <a:buClr>
                <a:srgbClr val="0070C0"/>
              </a:buClr>
            </a:pPr>
            <a:endParaRPr lang="ru-RU" altLang="ru-RU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Республике Казахстан система «</a:t>
            </a:r>
            <a:r>
              <a:rPr lang="ru-RU" alt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Күнделік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внедряется на 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основе </a:t>
            </a:r>
            <a:r>
              <a:rPr lang="ru-RU" altLang="ru-RU" sz="3200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государственно-частного партнерства и финансируется за счет средств частных инвесторов</a:t>
            </a:r>
            <a:r>
              <a:rPr lang="ru-RU" altLang="ru-RU" sz="3200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sz="32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6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ify xmlns="06522cc5-284a-4a71-baf5-09e219b62bb4">
      <Url xsi:nil="true"/>
      <Description xsi:nil="true"/>
    </Notif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C8ED18C7B36B047978A4DFE103CE838" ma:contentTypeVersion="1" ma:contentTypeDescription="Создание документа." ma:contentTypeScope="" ma:versionID="0ad74a422a7d48795f05f12e463c01eb">
  <xsd:schema xmlns:xsd="http://www.w3.org/2001/XMLSchema" xmlns:xs="http://www.w3.org/2001/XMLSchema" xmlns:p="http://schemas.microsoft.com/office/2006/metadata/properties" xmlns:ns2="06522cc5-284a-4a71-baf5-09e219b62bb4" targetNamespace="http://schemas.microsoft.com/office/2006/metadata/properties" ma:root="true" ma:fieldsID="df13fc69b46f80cd307feb19c32896e1" ns2:_="">
    <xsd:import namespace="06522cc5-284a-4a71-baf5-09e219b62bb4"/>
    <xsd:element name="properties">
      <xsd:complexType>
        <xsd:sequence>
          <xsd:element name="documentManagement">
            <xsd:complexType>
              <xsd:all>
                <xsd:element ref="ns2:Notif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22cc5-284a-4a71-baf5-09e219b62bb4" elementFormDefault="qualified">
    <xsd:import namespace="http://schemas.microsoft.com/office/2006/documentManagement/types"/>
    <xsd:import namespace="http://schemas.microsoft.com/office/infopath/2007/PartnerControls"/>
    <xsd:element name="Notify" ma:index="8" nillable="true" ma:displayName="Notify" ma:internalName="Notify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9566F-E73C-448E-B0C8-9FB0FD6C0A8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6522cc5-284a-4a71-baf5-09e219b62b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695EE0-4868-4C39-8768-4A14DB832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50988-00AC-4BA2-8A89-FA4141CDA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22cc5-284a-4a71-baf5-09e219b62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10878</TotalTime>
  <Words>2409</Words>
  <Application>Microsoft Office PowerPoint</Application>
  <PresentationFormat>Произвольный</PresentationFormat>
  <Paragraphs>515</Paragraphs>
  <Slides>30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6_Office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активности пользователей по результатам использования АИС «Күнделік»</vt:lpstr>
      <vt:lpstr>Фактический переход на ББЖ.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Кенес Токтарович</cp:lastModifiedBy>
  <cp:revision>26</cp:revision>
  <dcterms:created xsi:type="dcterms:W3CDTF">2014-01-22T09:08:16Z</dcterms:created>
  <dcterms:modified xsi:type="dcterms:W3CDTF">2017-10-19T01:57:02Z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0x0101000C8ED18C7B36B047978A4DFE103CE838</vt:lpwstr>
  </property>
</Properties>
</file>