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4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D90E5-37AB-451C-AFB1-4397BF0A2213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CC79B-80A2-4CA9-AD21-8257053552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25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36210-145C-464B-8294-96EFB088642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256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3438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4400" dirty="0" smtClean="0"/>
              <a:t>ХИМИЯ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844825"/>
            <a:ext cx="76328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Мыс </a:t>
            </a:r>
            <a:r>
              <a:rPr lang="kk-KZ" dirty="0"/>
              <a:t>(II) гидроксидімен әрекеттесетін  зат(тар)</a:t>
            </a:r>
            <a:endParaRPr lang="ru-RU" dirty="0"/>
          </a:p>
          <a:p>
            <a:r>
              <a:rPr lang="en-US" dirty="0"/>
              <a:t>A</a:t>
            </a:r>
            <a:r>
              <a:rPr lang="kk-KZ" dirty="0"/>
              <a:t>) метаналь</a:t>
            </a:r>
            <a:endParaRPr lang="ru-RU" dirty="0"/>
          </a:p>
          <a:p>
            <a:r>
              <a:rPr lang="en-US" dirty="0"/>
              <a:t>B</a:t>
            </a:r>
            <a:r>
              <a:rPr lang="ru-RU" dirty="0"/>
              <a:t>) </a:t>
            </a:r>
            <a:r>
              <a:rPr lang="kk-KZ" dirty="0"/>
              <a:t>пропен</a:t>
            </a:r>
            <a:endParaRPr lang="ru-RU" dirty="0"/>
          </a:p>
          <a:p>
            <a:r>
              <a:rPr lang="en-US" dirty="0"/>
              <a:t>C</a:t>
            </a:r>
            <a:r>
              <a:rPr lang="ru-RU" dirty="0"/>
              <a:t>) </a:t>
            </a:r>
            <a:r>
              <a:rPr lang="kk-KZ" dirty="0"/>
              <a:t>бутан</a:t>
            </a:r>
            <a:endParaRPr lang="ru-RU" dirty="0"/>
          </a:p>
          <a:p>
            <a:r>
              <a:rPr lang="en-US" dirty="0"/>
              <a:t>D</a:t>
            </a:r>
            <a:r>
              <a:rPr lang="ru-RU" dirty="0"/>
              <a:t>) </a:t>
            </a:r>
            <a:r>
              <a:rPr lang="kk-KZ" dirty="0"/>
              <a:t>сахароза</a:t>
            </a:r>
            <a:endParaRPr lang="ru-RU" dirty="0"/>
          </a:p>
          <a:p>
            <a:r>
              <a:rPr lang="en-US" dirty="0"/>
              <a:t>E</a:t>
            </a:r>
            <a:r>
              <a:rPr lang="ru-RU" dirty="0"/>
              <a:t>) этил</a:t>
            </a:r>
            <a:r>
              <a:rPr lang="kk-KZ" dirty="0"/>
              <a:t>ацетат</a:t>
            </a:r>
            <a:endParaRPr lang="ru-RU" dirty="0"/>
          </a:p>
          <a:p>
            <a:r>
              <a:rPr lang="en-US" dirty="0"/>
              <a:t>F</a:t>
            </a:r>
            <a:r>
              <a:rPr lang="ru-RU" dirty="0"/>
              <a:t>) </a:t>
            </a:r>
            <a:r>
              <a:rPr lang="kk-KZ" dirty="0"/>
              <a:t>пропан</a:t>
            </a:r>
            <a:r>
              <a:rPr lang="ru-RU" dirty="0" err="1"/>
              <a:t>ол</a:t>
            </a:r>
            <a:endParaRPr lang="ru-RU" dirty="0"/>
          </a:p>
          <a:p>
            <a:r>
              <a:rPr lang="en-US" dirty="0"/>
              <a:t>G</a:t>
            </a:r>
            <a:r>
              <a:rPr lang="ru-RU" dirty="0"/>
              <a:t>) </a:t>
            </a:r>
            <a:r>
              <a:rPr lang="ru-RU" dirty="0" err="1"/>
              <a:t>этаналь</a:t>
            </a:r>
            <a:endParaRPr lang="ru-RU" dirty="0"/>
          </a:p>
          <a:p>
            <a:r>
              <a:rPr lang="en-US" dirty="0"/>
              <a:t>H</a:t>
            </a:r>
            <a:r>
              <a:rPr lang="ru-RU" dirty="0"/>
              <a:t>) </a:t>
            </a:r>
            <a:r>
              <a:rPr lang="ru-RU" dirty="0" smtClean="0"/>
              <a:t>Глюкоза</a:t>
            </a:r>
          </a:p>
          <a:p>
            <a:r>
              <a:rPr lang="kk-KZ" dirty="0"/>
              <a:t>ШЕШУІ</a:t>
            </a:r>
            <a:r>
              <a:rPr lang="kk-KZ" dirty="0" smtClean="0"/>
              <a:t>: </a:t>
            </a:r>
          </a:p>
          <a:p>
            <a:r>
              <a:rPr lang="kk-KZ" dirty="0" smtClean="0"/>
              <a:t>1</a:t>
            </a:r>
            <a:r>
              <a:rPr lang="kk-KZ" dirty="0"/>
              <a:t>. Сапалық реакцияға берілген </a:t>
            </a:r>
            <a:r>
              <a:rPr lang="kk-KZ" dirty="0" smtClean="0"/>
              <a:t>тапсырма.</a:t>
            </a:r>
            <a:endParaRPr lang="ru-RU" dirty="0"/>
          </a:p>
          <a:p>
            <a:r>
              <a:rPr lang="kk-KZ" dirty="0"/>
              <a:t>2. Мыс (II) гидроксидімен  негізінен альдегид тобына сапалық реактив болып табылады.</a:t>
            </a:r>
            <a:endParaRPr lang="ru-RU" dirty="0"/>
          </a:p>
          <a:p>
            <a:r>
              <a:rPr lang="kk-KZ" dirty="0"/>
              <a:t>3. Құрамында альдегид тобы бар  заттар – метаналь,этаналь, глюкоза.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3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312" y="272040"/>
            <a:ext cx="6059016" cy="1212744"/>
          </a:xfrm>
        </p:spPr>
        <p:txBody>
          <a:bodyPr/>
          <a:lstStyle/>
          <a:p>
            <a:r>
              <a:rPr lang="kk-KZ" dirty="0" smtClean="0"/>
              <a:t>ДҮНИЕ ЖҮЗІ ТАРИХЫ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899592" y="1916832"/>
            <a:ext cx="6644208" cy="3528392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Ұлы Карл империясының ыдырауы нәтижесінде құрылған елдер: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 Бельгия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 Франция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 Германия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 Италия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  Испания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 Англия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G)  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H)  Польша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67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57200" y="836712"/>
            <a:ext cx="8229600" cy="528945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kk-KZ" sz="2000" dirty="0"/>
              <a:t>Дұрыс жауабы: B,С, D     </a:t>
            </a:r>
            <a:endParaRPr lang="ru-RU" sz="2000" dirty="0"/>
          </a:p>
          <a:p>
            <a:pPr marL="0" indent="0" algn="just">
              <a:buNone/>
            </a:pPr>
            <a:r>
              <a:rPr lang="kk-KZ" sz="2000" dirty="0" smtClean="0"/>
              <a:t>«</a:t>
            </a:r>
            <a:r>
              <a:rPr lang="kk-KZ" sz="2000" dirty="0"/>
              <a:t>Қарудың күшімен және Ұлы Карлдың беделімен ғана құрылған Франк империясы ұзақ өмір сүре алмады. Ұлы Карл қайтыс болғаннан кейін-ақ оның империясы ыдырай бастады. 843 жылы Карлдың балалары мен немерелері Верден қааласында империяны бөлісу жөніндегі келісім жасады. Кіші ұлына империяның батысы, ортаншысына-шығыс бөлігі, ал ең үлкен немересіне Италия тиді. Сөйтіп Ұлы Карлдың империясы үшке бөлініп, үш королдік пайда болды. Кейіннен олардың орнында Франция, Германия және Италия мемлекеттері дүниеге келді».</a:t>
            </a:r>
            <a:endParaRPr lang="ru-RU" sz="2000" dirty="0"/>
          </a:p>
          <a:p>
            <a:pPr marL="0" indent="0" algn="just">
              <a:buNone/>
            </a:pPr>
            <a:r>
              <a:rPr lang="kk-KZ" sz="2000" dirty="0" smtClean="0"/>
              <a:t>Оқулық</a:t>
            </a:r>
            <a:r>
              <a:rPr lang="kk-KZ" sz="2000" dirty="0"/>
              <a:t>: 7-сынып. Дүние жүзі тарихы.  С. Мәшімбаев және тб. Алматы «Атамұра» 2007 жыл. §2. 15-бет.</a:t>
            </a:r>
            <a:endParaRPr lang="ru-RU" sz="20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224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5392" y="332656"/>
            <a:ext cx="4402832" cy="1068728"/>
          </a:xfrm>
        </p:spPr>
        <p:txBody>
          <a:bodyPr>
            <a:normAutofit/>
          </a:bodyPr>
          <a:lstStyle/>
          <a:p>
            <a:pPr algn="ctr"/>
            <a:r>
              <a:rPr lang="kk-KZ" sz="4400" dirty="0" smtClean="0"/>
              <a:t>ҚАЗАҚ ӘДЕБИЕТІ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Ғ.Мүсіреповтің драмалық шығармалары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«Қыз Жібек»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«Қазақ солдаты»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«Ашынған ана»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«Қос Шалқар»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«Еңлік-Кебек»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F) «Ұлпан»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«Ақан сері-Ақтоқты»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H) «Қанапия-Шарбану»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62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ШЕШУІ</a:t>
            </a:r>
            <a: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Дұрыс жауаптары: </a:t>
            </a:r>
            <a: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«Қыз Жібек», G) «Ақан сері-Ақтоқты».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88840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«Қыз Жібек» пьесасы 1934 жылы жазылып, 1935 жылы өңделіп, жеке кітап болып басылып шыққан. «Ақан сері-Ақтоқты» трагедиясы 1945 жылы жазылған. Қазақ әдебиеті (ҚГБ), З.Қабдолов, С.Қирабаев, Х.Әдібаев, т.б.11-сынып, Алматы, «Мектеп» 2015 ж. 165-168-беттер.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Басқа жауаптар дұрыс бола алмайды. «Ашынған ана», «Қос Шалқар» – Ғ.Мүсіреповтің әңгімелері болса, «Қазақ солдаты», «Ұлпан» – романдары. Ал «Еңлік-Кебек» драмалық шығарма болғанымен, авторы М.Әуезов те, «Қанапия-Шәрбану» пьесасының авторы – Ж.Аймауытов.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6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496" y="332656"/>
            <a:ext cx="3322712" cy="1140736"/>
          </a:xfrm>
        </p:spPr>
        <p:txBody>
          <a:bodyPr>
            <a:normAutofit/>
          </a:bodyPr>
          <a:lstStyle/>
          <a:p>
            <a:pPr algn="ctr"/>
            <a:r>
              <a:rPr lang="kk-KZ" sz="4400" dirty="0" smtClean="0"/>
              <a:t>Ағылшын тілі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sz="2800" dirty="0" smtClean="0"/>
              <a:t>«b</a:t>
            </a:r>
            <a:r>
              <a:rPr lang="kk-KZ" sz="2800" dirty="0"/>
              <a:t>» әрпін керекті жерге қойыңыз: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en-US" sz="2800" dirty="0"/>
              <a:t>A) … </a:t>
            </a:r>
            <a:r>
              <a:rPr lang="en-US" sz="2800" dirty="0" err="1"/>
              <a:t>reak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en-US" sz="2800" dirty="0"/>
              <a:t>B) Dis …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en-US" sz="2800" dirty="0"/>
              <a:t>C) </a:t>
            </a:r>
            <a:r>
              <a:rPr lang="en-US" sz="2800" dirty="0" err="1"/>
              <a:t>Daugh</a:t>
            </a:r>
            <a:r>
              <a:rPr lang="en-US" sz="2800" dirty="0"/>
              <a:t> … </a:t>
            </a:r>
            <a:r>
              <a:rPr lang="en-US" sz="2800" dirty="0" err="1"/>
              <a:t>ter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en-US" sz="2800" dirty="0"/>
              <a:t>D) </a:t>
            </a:r>
            <a:r>
              <a:rPr lang="en-US" sz="2800" dirty="0" err="1"/>
              <a:t>Dra</a:t>
            </a:r>
            <a:r>
              <a:rPr lang="en-US" sz="2800" dirty="0"/>
              <a:t> … a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en-US" sz="2800" dirty="0"/>
              <a:t>E) Win … </a:t>
            </a:r>
            <a:r>
              <a:rPr lang="en-US" sz="2800" dirty="0" err="1" smtClean="0"/>
              <a:t>ow</a:t>
            </a:r>
            <a:endParaRPr lang="kk-KZ" sz="2800" dirty="0" smtClean="0"/>
          </a:p>
          <a:p>
            <a:pPr marL="0" indent="0">
              <a:buNone/>
            </a:pPr>
            <a:r>
              <a:rPr lang="kk-KZ" sz="2800" dirty="0"/>
              <a:t>Дұрыс жауабы: А). Берілген сөздердің ішінде «А» жауабына «b» әріпі сәйкес келеді. Оқулығы: Т.Аяпова, 5 сынып.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kk-KZ" sz="2800" dirty="0"/>
              <a:t>Қалған сөздерде өзге әріптер түсіп қалған.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027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ГЕОМЕТРИЯ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 l="14236" t="28065" r="35287" b="13079"/>
          <a:stretch>
            <a:fillRect/>
          </a:stretch>
        </p:blipFill>
        <p:spPr bwMode="auto">
          <a:xfrm>
            <a:off x="642910" y="1500174"/>
            <a:ext cx="764386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838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 l="13776" t="26158" r="40811" b="36188"/>
          <a:stretch>
            <a:fillRect/>
          </a:stretch>
        </p:blipFill>
        <p:spPr bwMode="auto">
          <a:xfrm>
            <a:off x="214282" y="1000108"/>
            <a:ext cx="857256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6725" y="552743"/>
            <a:ext cx="8424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dirty="0" smtClean="0"/>
              <a:t>География </a:t>
            </a:r>
          </a:p>
          <a:p>
            <a:r>
              <a:rPr lang="kk-KZ" sz="2400" dirty="0" smtClean="0"/>
              <a:t>Павлодар </a:t>
            </a:r>
            <a:r>
              <a:rPr lang="kk-KZ" sz="2400" dirty="0"/>
              <a:t>қаласындағы орташа айлық температуралары бірдей айлар</a:t>
            </a:r>
            <a:endParaRPr lang="ru-RU" sz="2400" dirty="0"/>
          </a:p>
        </p:txBody>
      </p:sp>
      <p:pic>
        <p:nvPicPr>
          <p:cNvPr id="5" name="Объект 4" descr="0302 - 3+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47352"/>
            <a:ext cx="5922912" cy="23337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2060848"/>
            <a:ext cx="4572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2400" dirty="0"/>
              <a:t>A) </a:t>
            </a:r>
            <a:r>
              <a:rPr lang="kk-KZ" sz="2400" dirty="0" smtClean="0"/>
              <a:t>наурыз</a:t>
            </a:r>
            <a:endParaRPr lang="ru-RU" sz="2400" dirty="0"/>
          </a:p>
          <a:p>
            <a:r>
              <a:rPr lang="kk-KZ" sz="2400" dirty="0"/>
              <a:t>B) </a:t>
            </a:r>
            <a:r>
              <a:rPr lang="kk-KZ" sz="2400" dirty="0" smtClean="0"/>
              <a:t>сәуір</a:t>
            </a:r>
            <a:endParaRPr lang="ru-RU" sz="2400" dirty="0"/>
          </a:p>
          <a:p>
            <a:r>
              <a:rPr lang="kk-KZ" sz="2400" dirty="0"/>
              <a:t>C) </a:t>
            </a:r>
            <a:r>
              <a:rPr lang="kk-KZ" sz="2400" dirty="0" smtClean="0"/>
              <a:t>маусым</a:t>
            </a:r>
          </a:p>
          <a:p>
            <a:r>
              <a:rPr lang="kk-KZ" sz="2400" dirty="0" smtClean="0"/>
              <a:t>D</a:t>
            </a:r>
            <a:r>
              <a:rPr lang="kk-KZ" sz="2400" dirty="0"/>
              <a:t>) </a:t>
            </a:r>
            <a:r>
              <a:rPr lang="kk-KZ" sz="2400" dirty="0" smtClean="0"/>
              <a:t>ақпан</a:t>
            </a:r>
          </a:p>
          <a:p>
            <a:r>
              <a:rPr lang="kk-KZ" sz="2400" dirty="0" smtClean="0"/>
              <a:t>E</a:t>
            </a:r>
            <a:r>
              <a:rPr lang="kk-KZ" sz="2400" dirty="0"/>
              <a:t>) </a:t>
            </a:r>
            <a:r>
              <a:rPr lang="kk-KZ" sz="2400" dirty="0" smtClean="0"/>
              <a:t>қыркүйек</a:t>
            </a:r>
          </a:p>
          <a:p>
            <a:r>
              <a:rPr lang="en-US" sz="2400" dirty="0" smtClean="0"/>
              <a:t>F</a:t>
            </a:r>
            <a:r>
              <a:rPr lang="kk-KZ" sz="2400" dirty="0" smtClean="0"/>
              <a:t>) мамыр</a:t>
            </a:r>
            <a:endParaRPr lang="en-US" sz="2400" dirty="0" smtClean="0"/>
          </a:p>
          <a:p>
            <a:r>
              <a:rPr lang="en-US" sz="2400" dirty="0" smtClean="0"/>
              <a:t>G</a:t>
            </a:r>
            <a:r>
              <a:rPr lang="kk-KZ" sz="2400" dirty="0" smtClean="0"/>
              <a:t>) қазан</a:t>
            </a:r>
            <a:endParaRPr lang="en-US" sz="2400" dirty="0" smtClean="0"/>
          </a:p>
          <a:p>
            <a:r>
              <a:rPr lang="en-US" sz="2400" dirty="0" smtClean="0"/>
              <a:t>H</a:t>
            </a:r>
            <a:r>
              <a:rPr lang="kk-KZ" sz="2400" dirty="0" smtClean="0"/>
              <a:t>) желтоқсан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1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i="1" dirty="0"/>
              <a:t>Шешуі: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Оқушы диаграммада көрсетілген айлық орташа температураларды өзара салыстыра отырып, бірдей көрсеткіштердің қай айларға сәйкес келетінін анықтайды. Берілген диаграммада Павлодар қаласында сәуір және қазан айларында айлық орташа температура 3,2°С екенін табады. Бұл тапсырма оқушылардың зейінін шоғырландыруға және салыстыру дағдысының қалыптасуына ықпал етеді.</a:t>
            </a:r>
            <a:endParaRPr lang="ru-RU" dirty="0"/>
          </a:p>
          <a:p>
            <a:pPr marL="0" indent="0">
              <a:buNone/>
            </a:pPr>
            <a:r>
              <a:rPr lang="kk-KZ" dirty="0"/>
              <a:t>Дұрыс </a:t>
            </a:r>
            <a:r>
              <a:rPr lang="kk-KZ" dirty="0" smtClean="0"/>
              <a:t>жауаптар </a:t>
            </a:r>
            <a:r>
              <a:rPr lang="kk-KZ" dirty="0"/>
              <a:t>– </a:t>
            </a:r>
            <a:r>
              <a:rPr lang="kk-KZ" dirty="0" smtClean="0"/>
              <a:t>В, </a:t>
            </a:r>
            <a:r>
              <a:rPr lang="en-US" dirty="0"/>
              <a:t>G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1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БИОЛОГИЯ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268761"/>
            <a:ext cx="7690048" cy="5055840"/>
          </a:xfrm>
        </p:spPr>
        <p:txBody>
          <a:bodyPr>
            <a:normAutofit/>
          </a:bodyPr>
          <a:lstStyle/>
          <a:p>
            <a:pPr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Асқорыту мүшелері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A) кеңірдек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B) өңеш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C) несепағар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D) көмей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E) жұтқыншақ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F) көкет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G) өкпе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H) ауыз қуысы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8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 Дұрыс жауаптар - В, E, Н, асқорыту мүшелеріне жататындары ол: ауыз қуысы, жұтқыншақ, өңеш және т.б.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«А» жауабы дұрыс емес, себебі, кеңірдек тыныс алу жүйесіне жатады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«С» жауабы дұрыс емес, себебі, несепағар зәр шығару жүйесіне жатады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«D» жауабы дұрыс емес, себебі, көмей тыныс алу жүйесіне жатады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«F» жауабы дұрыс емес, себебі, көкет тыныс алу жүйесіне жатады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«G» жауабы дұрыс емес, себебі, өкпе тыныс алу жүйесіне ж</a:t>
            </a:r>
            <a:r>
              <a:rPr lang="kk-KZ" dirty="0" smtClean="0"/>
              <a:t>атады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7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Заголовок 1"/>
          <p:cNvSpPr>
            <a:spLocks noGrp="1"/>
          </p:cNvSpPr>
          <p:nvPr>
            <p:ph type="title"/>
          </p:nvPr>
        </p:nvSpPr>
        <p:spPr>
          <a:xfrm>
            <a:off x="447675" y="692721"/>
            <a:ext cx="8156773" cy="504031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Физика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675" y="1124744"/>
            <a:ext cx="8084765" cy="475252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kk-KZ" sz="4300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sz="4900" dirty="0" smtClean="0"/>
          </a:p>
          <a:p>
            <a:pPr marL="0" indent="0">
              <a:buNone/>
            </a:pPr>
            <a:endParaRPr lang="kk-KZ" sz="4900" dirty="0"/>
          </a:p>
          <a:p>
            <a:pPr marL="0" indent="0">
              <a:buNone/>
            </a:pPr>
            <a:endParaRPr lang="kk-KZ" sz="4900" dirty="0" smtClean="0"/>
          </a:p>
          <a:p>
            <a:pPr marL="0" indent="0">
              <a:buNone/>
            </a:pPr>
            <a:r>
              <a:rPr lang="kk-KZ" sz="4900" dirty="0" smtClean="0">
                <a:latin typeface="Times New Roman" pitchFamily="18" charset="0"/>
                <a:cs typeface="Times New Roman" pitchFamily="18" charset="0"/>
              </a:rPr>
              <a:t>Сурет </a:t>
            </a: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бойынша линзаның фокус </a:t>
            </a:r>
            <a:r>
              <a:rPr lang="kk-KZ" sz="4900" dirty="0" smtClean="0">
                <a:latin typeface="Times New Roman" pitchFamily="18" charset="0"/>
                <a:cs typeface="Times New Roman" pitchFamily="18" charset="0"/>
              </a:rPr>
              <a:t>арақашықтығы, </a:t>
            </a: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оптикалық </a:t>
            </a:r>
            <a:r>
              <a:rPr lang="kk-KZ" sz="4900" dirty="0" smtClean="0">
                <a:latin typeface="Times New Roman" pitchFamily="18" charset="0"/>
                <a:cs typeface="Times New Roman" pitchFamily="18" charset="0"/>
              </a:rPr>
              <a:t>күші </a:t>
            </a: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sz="4900" dirty="0" smtClean="0">
                <a:latin typeface="Times New Roman" pitchFamily="18" charset="0"/>
                <a:cs typeface="Times New Roman" pitchFamily="18" charset="0"/>
              </a:rPr>
              <a:t>сызықтық ұлғайтуы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A) 5 см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B) 15 см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C) 20 дптр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D) 30 дптр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E) 0,8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F) 1,22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G) 10 см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4900" dirty="0">
                <a:latin typeface="Times New Roman" pitchFamily="18" charset="0"/>
                <a:cs typeface="Times New Roman" pitchFamily="18" charset="0"/>
              </a:rPr>
              <a:t>H) 10 </a:t>
            </a:r>
            <a:r>
              <a:rPr lang="kk-KZ" sz="4900" dirty="0" smtClean="0">
                <a:latin typeface="Times New Roman" pitchFamily="18" charset="0"/>
                <a:cs typeface="Times New Roman" pitchFamily="18" charset="0"/>
              </a:rPr>
              <a:t>дптр</a:t>
            </a:r>
          </a:p>
          <a:p>
            <a:pPr marL="0" indent="0"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6552728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710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877617"/>
              </p:ext>
            </p:extLst>
          </p:nvPr>
        </p:nvGraphicFramePr>
        <p:xfrm>
          <a:off x="683568" y="908720"/>
          <a:ext cx="7992887" cy="53285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24473"/>
                <a:gridCol w="4426945"/>
                <a:gridCol w="2641469"/>
              </a:tblGrid>
              <a:tr h="5822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деңгей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тапсырманы шешудің жолы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формулалар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82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Суреттен </a:t>
                      </a:r>
                      <a:r>
                        <a:rPr lang="kk-KZ" sz="1400" dirty="0" smtClean="0">
                          <a:effectLst/>
                        </a:rPr>
                        <a:t>анықтайды: </a:t>
                      </a:r>
                      <a:endParaRPr lang="ru-RU" sz="1100" dirty="0" smtClean="0"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kk-KZ" sz="1400" dirty="0" smtClean="0">
                          <a:effectLst/>
                        </a:rPr>
                        <a:t>линзаның </a:t>
                      </a:r>
                      <a:r>
                        <a:rPr lang="kk-KZ" sz="1400" dirty="0" smtClean="0">
                          <a:effectLst/>
                        </a:rPr>
                        <a:t>түрін;</a:t>
                      </a:r>
                      <a:endParaRPr lang="ru-RU" sz="11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400" dirty="0" smtClean="0">
                          <a:effectLst/>
                        </a:rPr>
                        <a:t>Нәрседен линзаға дейінгі </a:t>
                      </a:r>
                      <a:r>
                        <a:rPr lang="kk-KZ" sz="1400" dirty="0" smtClean="0">
                          <a:effectLst/>
                        </a:rPr>
                        <a:t>және </a:t>
                      </a:r>
                      <a:r>
                        <a:rPr lang="kk-KZ" sz="1400" dirty="0" smtClean="0">
                          <a:effectLst/>
                        </a:rPr>
                        <a:t>кескіннен линзаға дейінгі арақашықтықты;</a:t>
                      </a:r>
                      <a:endParaRPr lang="ru-RU" sz="11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kk-KZ" sz="1400" dirty="0" smtClean="0">
                          <a:effectLst/>
                        </a:rPr>
                        <a:t>фокус </a:t>
                      </a:r>
                      <a:r>
                        <a:rPr lang="kk-KZ" sz="1400" dirty="0" smtClean="0">
                          <a:effectLst/>
                        </a:rPr>
                        <a:t>арақашықтығын</a:t>
                      </a:r>
                      <a:r>
                        <a:rPr lang="kk-KZ" sz="1400" dirty="0" smtClean="0">
                          <a:effectLst/>
                        </a:rPr>
                        <a:t>.</a:t>
                      </a: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жинағыш линза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f=5 </a:t>
                      </a:r>
                      <a:r>
                        <a:rPr lang="kk-KZ" sz="1400" dirty="0" smtClean="0">
                          <a:effectLst/>
                        </a:rPr>
                        <a:t>см</a:t>
                      </a:r>
                      <a:r>
                        <a:rPr lang="en-US" sz="1400" dirty="0" smtClean="0">
                          <a:effectLst/>
                        </a:rPr>
                        <a:t>=0</a:t>
                      </a:r>
                      <a:r>
                        <a:rPr lang="kk-KZ" sz="1400" dirty="0" smtClean="0">
                          <a:effectLst/>
                        </a:rPr>
                        <a:t>,</a:t>
                      </a:r>
                      <a:r>
                        <a:rPr lang="en-US" sz="1400" dirty="0" smtClean="0">
                          <a:effectLst/>
                        </a:rPr>
                        <a:t>05 </a:t>
                      </a:r>
                      <a:r>
                        <a:rPr lang="kk-KZ" sz="1400" dirty="0" smtClean="0">
                          <a:effectLst/>
                        </a:rPr>
                        <a:t>м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82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Оптикалық </a:t>
                      </a:r>
                      <a:r>
                        <a:rPr lang="kk-KZ" sz="1400" dirty="0" smtClean="0">
                          <a:effectLst/>
                        </a:rPr>
                        <a:t>күшін анықтау:</a:t>
                      </a:r>
                      <a:endParaRPr lang="ru-RU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ол үшін оптикалық күші мен</a:t>
                      </a:r>
                      <a:r>
                        <a:rPr lang="kk-KZ" sz="1400" baseline="0" dirty="0" smtClean="0">
                          <a:effectLst/>
                        </a:rPr>
                        <a:t> фокус аралығының өзара байланыс </a:t>
                      </a:r>
                      <a:r>
                        <a:rPr lang="kk-KZ" sz="1400" dirty="0" smtClean="0">
                          <a:effectLst/>
                        </a:rPr>
                        <a:t>формуласын жазады.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19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Линзаның сызықтық ұлғайтуын нәрседен линзаға дейінгі және кескіннен линзаға дейінгі арақашықтықты суреттегі</a:t>
                      </a:r>
                      <a:r>
                        <a:rPr lang="kk-KZ" sz="1400" baseline="0" dirty="0" smtClean="0">
                          <a:effectLst/>
                        </a:rPr>
                        <a:t> </a:t>
                      </a:r>
                      <a:r>
                        <a:rPr lang="kk-KZ" sz="1400" dirty="0" smtClean="0">
                          <a:effectLst/>
                        </a:rPr>
                        <a:t>торкөздерді  санау арқылы анықтау.</a:t>
                      </a: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426852"/>
              </p:ext>
            </p:extLst>
          </p:nvPr>
        </p:nvGraphicFramePr>
        <p:xfrm>
          <a:off x="6308725" y="2924175"/>
          <a:ext cx="18034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3" imgW="1803240" imgH="482400" progId="Equation.3">
                  <p:embed/>
                </p:oleObj>
              </mc:Choice>
              <mc:Fallback>
                <p:oleObj name="Формула" r:id="rId3" imgW="1803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8725" y="2924175"/>
                        <a:ext cx="18034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232391"/>
              </p:ext>
            </p:extLst>
          </p:nvPr>
        </p:nvGraphicFramePr>
        <p:xfrm>
          <a:off x="6469063" y="4051920"/>
          <a:ext cx="1235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Формула" r:id="rId5" imgW="1231560" imgH="457200" progId="Equation.3">
                  <p:embed/>
                </p:oleObj>
              </mc:Choice>
              <mc:Fallback>
                <p:oleObj name="Формула" r:id="rId5" imgW="1231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9063" y="4051920"/>
                        <a:ext cx="12350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090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628</Words>
  <Application>Microsoft Office PowerPoint</Application>
  <PresentationFormat>Экран (4:3)</PresentationFormat>
  <Paragraphs>124</Paragraphs>
  <Slides>14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Поток</vt:lpstr>
      <vt:lpstr>Microsoft Equation 3.0</vt:lpstr>
      <vt:lpstr>Презентация PowerPoint</vt:lpstr>
      <vt:lpstr>ГЕОМЕТРИЯ</vt:lpstr>
      <vt:lpstr>Презентация PowerPoint</vt:lpstr>
      <vt:lpstr>Презентация PowerPoint</vt:lpstr>
      <vt:lpstr>Презентация PowerPoint</vt:lpstr>
      <vt:lpstr>БИОЛОГИЯ</vt:lpstr>
      <vt:lpstr>Презентация PowerPoint</vt:lpstr>
      <vt:lpstr>Физика </vt:lpstr>
      <vt:lpstr>Презентация PowerPoint</vt:lpstr>
      <vt:lpstr>ДҮНИЕ ЖҮЗІ ТАРИХЫ</vt:lpstr>
      <vt:lpstr>Презентация PowerPoint</vt:lpstr>
      <vt:lpstr>ҚАЗАҚ ӘДЕБИЕТІ</vt:lpstr>
      <vt:lpstr> ШЕШУІ:  Дұрыс жауаптары: A) «Қыз Жібек», G) «Ақан сері-Ақтоқты». </vt:lpstr>
      <vt:lpstr>Ағылшын тілі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Айгерим Мукышева</dc:creator>
  <cp:lastModifiedBy>Анар Ауезханова</cp:lastModifiedBy>
  <cp:revision>15</cp:revision>
  <cp:lastPrinted>2017-02-22T04:47:57Z</cp:lastPrinted>
  <dcterms:created xsi:type="dcterms:W3CDTF">2017-02-21T06:33:04Z</dcterms:created>
  <dcterms:modified xsi:type="dcterms:W3CDTF">2017-02-22T05:38:39Z</dcterms:modified>
</cp:coreProperties>
</file>